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27"/>
  </p:notesMasterIdLst>
  <p:sldIdLst>
    <p:sldId id="1741" r:id="rId5"/>
    <p:sldId id="1742" r:id="rId6"/>
    <p:sldId id="1740" r:id="rId7"/>
    <p:sldId id="1743" r:id="rId8"/>
    <p:sldId id="1744" r:id="rId9"/>
    <p:sldId id="1745" r:id="rId10"/>
    <p:sldId id="1869" r:id="rId11"/>
    <p:sldId id="1870" r:id="rId12"/>
    <p:sldId id="1884" r:id="rId13"/>
    <p:sldId id="1871" r:id="rId14"/>
    <p:sldId id="1747" r:id="rId15"/>
    <p:sldId id="1872" r:id="rId16"/>
    <p:sldId id="1873" r:id="rId17"/>
    <p:sldId id="1874" r:id="rId18"/>
    <p:sldId id="1875" r:id="rId19"/>
    <p:sldId id="1876" r:id="rId20"/>
    <p:sldId id="1877" r:id="rId21"/>
    <p:sldId id="1878" r:id="rId22"/>
    <p:sldId id="1882" r:id="rId23"/>
    <p:sldId id="1883" r:id="rId24"/>
    <p:sldId id="1879" r:id="rId25"/>
    <p:sldId id="1864" r:id="rId26"/>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CE433C91-6E51-4165-B182-C4FD0E99DA8D}">
          <p14:sldIdLst>
            <p14:sldId id="1741"/>
            <p14:sldId id="1742"/>
            <p14:sldId id="1740"/>
            <p14:sldId id="1743"/>
            <p14:sldId id="1744"/>
            <p14:sldId id="1745"/>
            <p14:sldId id="1869"/>
            <p14:sldId id="1870"/>
            <p14:sldId id="1884"/>
            <p14:sldId id="1871"/>
            <p14:sldId id="1747"/>
            <p14:sldId id="1872"/>
            <p14:sldId id="1873"/>
            <p14:sldId id="1874"/>
            <p14:sldId id="1875"/>
            <p14:sldId id="1876"/>
            <p14:sldId id="1877"/>
            <p14:sldId id="1878"/>
            <p14:sldId id="1882"/>
            <p14:sldId id="1883"/>
            <p14:sldId id="1879"/>
            <p14:sldId id="18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VL"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E0"/>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4AFDA-7202-4EE2-8C3C-4531D1780877}" v="1073" dt="2025-04-04T12:32:46.73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6710" autoAdjust="0"/>
  </p:normalViewPr>
  <p:slideViewPr>
    <p:cSldViewPr snapToGrid="0">
      <p:cViewPr varScale="1">
        <p:scale>
          <a:sx n="39" d="100"/>
          <a:sy n="39" d="100"/>
        </p:scale>
        <p:origin x="16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6DF4AFDA-7202-4EE2-8C3C-4531D1780877}"/>
    <pc:docChg chg="undo custSel addSld delSld modSld addMainMaster delMainMaster modSection">
      <pc:chgData name="Vickers, Libby" userId="e250baef-1418-4325-b620-0f9540a0387b" providerId="ADAL" clId="{6DF4AFDA-7202-4EE2-8C3C-4531D1780877}" dt="2025-04-03T20:19:55.322" v="4043" actId="1036"/>
      <pc:docMkLst>
        <pc:docMk/>
      </pc:docMkLst>
      <pc:sldChg chg="del">
        <pc:chgData name="Vickers, Libby" userId="e250baef-1418-4325-b620-0f9540a0387b" providerId="ADAL" clId="{6DF4AFDA-7202-4EE2-8C3C-4531D1780877}" dt="2025-03-31T16:22:53.642" v="1341" actId="47"/>
        <pc:sldMkLst>
          <pc:docMk/>
          <pc:sldMk cId="3202416501" sldId="1060"/>
        </pc:sldMkLst>
      </pc:sldChg>
      <pc:sldChg chg="modNotesTx">
        <pc:chgData name="Vickers, Libby" userId="e250baef-1418-4325-b620-0f9540a0387b" providerId="ADAL" clId="{6DF4AFDA-7202-4EE2-8C3C-4531D1780877}" dt="2025-04-01T18:09:15.082" v="1868" actId="20577"/>
        <pc:sldMkLst>
          <pc:docMk/>
          <pc:sldMk cId="3314859971" sldId="1740"/>
        </pc:sldMkLst>
      </pc:sldChg>
      <pc:sldChg chg="modNotesTx">
        <pc:chgData name="Vickers, Libby" userId="e250baef-1418-4325-b620-0f9540a0387b" providerId="ADAL" clId="{6DF4AFDA-7202-4EE2-8C3C-4531D1780877}" dt="2025-04-01T18:08:51.533" v="1862" actId="6549"/>
        <pc:sldMkLst>
          <pc:docMk/>
          <pc:sldMk cId="2919724429" sldId="1742"/>
        </pc:sldMkLst>
      </pc:sldChg>
      <pc:sldChg chg="modAnim modNotesTx">
        <pc:chgData name="Vickers, Libby" userId="e250baef-1418-4325-b620-0f9540a0387b" providerId="ADAL" clId="{6DF4AFDA-7202-4EE2-8C3C-4531D1780877}" dt="2025-04-01T18:09:34.030" v="1872" actId="20577"/>
        <pc:sldMkLst>
          <pc:docMk/>
          <pc:sldMk cId="3838450879" sldId="1743"/>
        </pc:sldMkLst>
      </pc:sldChg>
      <pc:sldChg chg="addSp modSp mod modAnim modNotesTx">
        <pc:chgData name="Vickers, Libby" userId="e250baef-1418-4325-b620-0f9540a0387b" providerId="ADAL" clId="{6DF4AFDA-7202-4EE2-8C3C-4531D1780877}" dt="2025-04-02T00:18:48.525" v="2410" actId="20577"/>
        <pc:sldMkLst>
          <pc:docMk/>
          <pc:sldMk cId="2944351543" sldId="1744"/>
        </pc:sldMkLst>
        <pc:spChg chg="add mod">
          <ac:chgData name="Vickers, Libby" userId="e250baef-1418-4325-b620-0f9540a0387b" providerId="ADAL" clId="{6DF4AFDA-7202-4EE2-8C3C-4531D1780877}" dt="2025-04-02T00:18:29.406" v="2401" actId="14100"/>
          <ac:spMkLst>
            <pc:docMk/>
            <pc:sldMk cId="2944351543" sldId="1744"/>
            <ac:spMk id="2" creationId="{F3132A32-24F1-53FD-6E29-38044F822F56}"/>
          </ac:spMkLst>
        </pc:spChg>
      </pc:sldChg>
      <pc:sldChg chg="modNotesTx">
        <pc:chgData name="Vickers, Libby" userId="e250baef-1418-4325-b620-0f9540a0387b" providerId="ADAL" clId="{6DF4AFDA-7202-4EE2-8C3C-4531D1780877}" dt="2025-04-02T00:19:15.489" v="2430" actId="20577"/>
        <pc:sldMkLst>
          <pc:docMk/>
          <pc:sldMk cId="2936089281" sldId="1745"/>
        </pc:sldMkLst>
      </pc:sldChg>
      <pc:sldChg chg="addSp modSp mod modAnim">
        <pc:chgData name="Vickers, Libby" userId="e250baef-1418-4325-b620-0f9540a0387b" providerId="ADAL" clId="{6DF4AFDA-7202-4EE2-8C3C-4531D1780877}" dt="2025-03-31T15:28:21.733" v="288" actId="14100"/>
        <pc:sldMkLst>
          <pc:docMk/>
          <pc:sldMk cId="404591562" sldId="1747"/>
        </pc:sldMkLst>
        <pc:spChg chg="add mod">
          <ac:chgData name="Vickers, Libby" userId="e250baef-1418-4325-b620-0f9540a0387b" providerId="ADAL" clId="{6DF4AFDA-7202-4EE2-8C3C-4531D1780877}" dt="2025-03-31T15:28:21.733" v="288" actId="14100"/>
          <ac:spMkLst>
            <pc:docMk/>
            <pc:sldMk cId="404591562" sldId="1747"/>
            <ac:spMk id="2" creationId="{90DADA8D-B119-6CA2-DD6F-3D05DCB2430C}"/>
          </ac:spMkLst>
        </pc:spChg>
      </pc:sldChg>
      <pc:sldChg chg="del">
        <pc:chgData name="Vickers, Libby" userId="e250baef-1418-4325-b620-0f9540a0387b" providerId="ADAL" clId="{6DF4AFDA-7202-4EE2-8C3C-4531D1780877}" dt="2025-03-31T16:22:53.642" v="1341" actId="47"/>
        <pc:sldMkLst>
          <pc:docMk/>
          <pc:sldMk cId="3227494432" sldId="1776"/>
        </pc:sldMkLst>
      </pc:sldChg>
      <pc:sldChg chg="modSp mod modNotesTx">
        <pc:chgData name="Vickers, Libby" userId="e250baef-1418-4325-b620-0f9540a0387b" providerId="ADAL" clId="{6DF4AFDA-7202-4EE2-8C3C-4531D1780877}" dt="2025-04-03T20:18:15.825" v="3955" actId="20577"/>
        <pc:sldMkLst>
          <pc:docMk/>
          <pc:sldMk cId="1109279021" sldId="1864"/>
        </pc:sldMkLst>
        <pc:spChg chg="mod">
          <ac:chgData name="Vickers, Libby" userId="e250baef-1418-4325-b620-0f9540a0387b" providerId="ADAL" clId="{6DF4AFDA-7202-4EE2-8C3C-4531D1780877}" dt="2025-03-31T16:23:32.643" v="1387" actId="20577"/>
          <ac:spMkLst>
            <pc:docMk/>
            <pc:sldMk cId="1109279021" sldId="1864"/>
            <ac:spMk id="5" creationId="{680370DD-80A6-BA33-7139-B1BD2C6677E9}"/>
          </ac:spMkLst>
        </pc:spChg>
        <pc:spChg chg="mod">
          <ac:chgData name="Vickers, Libby" userId="e250baef-1418-4325-b620-0f9540a0387b" providerId="ADAL" clId="{6DF4AFDA-7202-4EE2-8C3C-4531D1780877}" dt="2025-03-31T16:24:25.038" v="1448" actId="20577"/>
          <ac:spMkLst>
            <pc:docMk/>
            <pc:sldMk cId="1109279021" sldId="1864"/>
            <ac:spMk id="7" creationId="{3B9AF616-EA4B-7AB9-5135-A59BDCECD930}"/>
          </ac:spMkLst>
        </pc:spChg>
      </pc:sldChg>
      <pc:sldChg chg="delSp modSp mod delAnim modNotesTx">
        <pc:chgData name="Vickers, Libby" userId="e250baef-1418-4325-b620-0f9540a0387b" providerId="ADAL" clId="{6DF4AFDA-7202-4EE2-8C3C-4531D1780877}" dt="2025-04-02T00:20:46.752" v="2459" actId="20577"/>
        <pc:sldMkLst>
          <pc:docMk/>
          <pc:sldMk cId="3098522747" sldId="1869"/>
        </pc:sldMkLst>
        <pc:spChg chg="mod">
          <ac:chgData name="Vickers, Libby" userId="e250baef-1418-4325-b620-0f9540a0387b" providerId="ADAL" clId="{6DF4AFDA-7202-4EE2-8C3C-4531D1780877}" dt="2025-04-02T00:20:23.377" v="2435" actId="1035"/>
          <ac:spMkLst>
            <pc:docMk/>
            <pc:sldMk cId="3098522747" sldId="1869"/>
            <ac:spMk id="6" creationId="{323625B9-2419-3C59-8194-C0DA38090122}"/>
          </ac:spMkLst>
        </pc:spChg>
        <pc:spChg chg="mod">
          <ac:chgData name="Vickers, Libby" userId="e250baef-1418-4325-b620-0f9540a0387b" providerId="ADAL" clId="{6DF4AFDA-7202-4EE2-8C3C-4531D1780877}" dt="2025-04-02T00:20:12.426" v="2432" actId="14100"/>
          <ac:spMkLst>
            <pc:docMk/>
            <pc:sldMk cId="3098522747" sldId="1869"/>
            <ac:spMk id="10" creationId="{36983232-532E-A4E1-4829-AAF5BD20CF18}"/>
          </ac:spMkLst>
        </pc:spChg>
        <pc:grpChg chg="mod">
          <ac:chgData name="Vickers, Libby" userId="e250baef-1418-4325-b620-0f9540a0387b" providerId="ADAL" clId="{6DF4AFDA-7202-4EE2-8C3C-4531D1780877}" dt="2025-04-02T00:20:03.044" v="2431" actId="14100"/>
          <ac:grpSpMkLst>
            <pc:docMk/>
            <pc:sldMk cId="3098522747" sldId="1869"/>
            <ac:grpSpMk id="8" creationId="{84E16EBF-4C12-DBB0-D0C7-6178CA0E8C33}"/>
          </ac:grpSpMkLst>
        </pc:grpChg>
      </pc:sldChg>
      <pc:sldChg chg="addSp delSp modSp mod modAnim modNotesTx">
        <pc:chgData name="Vickers, Libby" userId="e250baef-1418-4325-b620-0f9540a0387b" providerId="ADAL" clId="{6DF4AFDA-7202-4EE2-8C3C-4531D1780877}" dt="2025-04-02T17:06:08.212" v="3118" actId="478"/>
        <pc:sldMkLst>
          <pc:docMk/>
          <pc:sldMk cId="3028622388" sldId="1870"/>
        </pc:sldMkLst>
        <pc:spChg chg="add mod">
          <ac:chgData name="Vickers, Libby" userId="e250baef-1418-4325-b620-0f9540a0387b" providerId="ADAL" clId="{6DF4AFDA-7202-4EE2-8C3C-4531D1780877}" dt="2025-03-31T15:27:15.351" v="275" actId="14100"/>
          <ac:spMkLst>
            <pc:docMk/>
            <pc:sldMk cId="3028622388" sldId="1870"/>
            <ac:spMk id="2" creationId="{6BCAF8F6-ED64-45FF-F1E6-D25F966D7C60}"/>
          </ac:spMkLst>
        </pc:spChg>
      </pc:sldChg>
      <pc:sldChg chg="modSp modAnim modNotesTx">
        <pc:chgData name="Vickers, Libby" userId="e250baef-1418-4325-b620-0f9540a0387b" providerId="ADAL" clId="{6DF4AFDA-7202-4EE2-8C3C-4531D1780877}" dt="2025-04-02T00:28:35.569" v="3110" actId="20577"/>
        <pc:sldMkLst>
          <pc:docMk/>
          <pc:sldMk cId="2574850526" sldId="1871"/>
        </pc:sldMkLst>
        <pc:spChg chg="mod">
          <ac:chgData name="Vickers, Libby" userId="e250baef-1418-4325-b620-0f9540a0387b" providerId="ADAL" clId="{6DF4AFDA-7202-4EE2-8C3C-4531D1780877}" dt="2025-04-01T18:52:56.469" v="2174" actId="20577"/>
          <ac:spMkLst>
            <pc:docMk/>
            <pc:sldMk cId="2574850526" sldId="1871"/>
            <ac:spMk id="7" creationId="{6954102F-D890-0747-BA3C-028275E24D30}"/>
          </ac:spMkLst>
        </pc:spChg>
      </pc:sldChg>
      <pc:sldChg chg="addSp modSp mod modAnim modNotesTx">
        <pc:chgData name="Vickers, Libby" userId="e250baef-1418-4325-b620-0f9540a0387b" providerId="ADAL" clId="{6DF4AFDA-7202-4EE2-8C3C-4531D1780877}" dt="2025-04-03T20:15:44.665" v="3939" actId="20577"/>
        <pc:sldMkLst>
          <pc:docMk/>
          <pc:sldMk cId="415732373" sldId="1872"/>
        </pc:sldMkLst>
        <pc:spChg chg="add mod">
          <ac:chgData name="Vickers, Libby" userId="e250baef-1418-4325-b620-0f9540a0387b" providerId="ADAL" clId="{6DF4AFDA-7202-4EE2-8C3C-4531D1780877}" dt="2025-03-31T15:28:55.530" v="292" actId="14100"/>
          <ac:spMkLst>
            <pc:docMk/>
            <pc:sldMk cId="415732373" sldId="1872"/>
            <ac:spMk id="2" creationId="{03CB2E16-08EB-8613-A10E-E7B041C448BF}"/>
          </ac:spMkLst>
        </pc:spChg>
        <pc:picChg chg="mod">
          <ac:chgData name="Vickers, Libby" userId="e250baef-1418-4325-b620-0f9540a0387b" providerId="ADAL" clId="{6DF4AFDA-7202-4EE2-8C3C-4531D1780877}" dt="2025-03-25T17:23:15.282" v="3" actId="1076"/>
          <ac:picMkLst>
            <pc:docMk/>
            <pc:sldMk cId="415732373" sldId="1872"/>
            <ac:picMk id="4" creationId="{A5892F04-5773-1B7D-0BBC-145D8A59B6A9}"/>
          </ac:picMkLst>
        </pc:picChg>
      </pc:sldChg>
      <pc:sldChg chg="modSp modAnim modNotesTx">
        <pc:chgData name="Vickers, Libby" userId="e250baef-1418-4325-b620-0f9540a0387b" providerId="ADAL" clId="{6DF4AFDA-7202-4EE2-8C3C-4531D1780877}" dt="2025-04-02T02:09:30.072" v="3114" actId="20577"/>
        <pc:sldMkLst>
          <pc:docMk/>
          <pc:sldMk cId="773194766" sldId="1873"/>
        </pc:sldMkLst>
        <pc:spChg chg="mod">
          <ac:chgData name="Vickers, Libby" userId="e250baef-1418-4325-b620-0f9540a0387b" providerId="ADAL" clId="{6DF4AFDA-7202-4EE2-8C3C-4531D1780877}" dt="2025-04-02T02:09:08.035" v="3112" actId="6549"/>
          <ac:spMkLst>
            <pc:docMk/>
            <pc:sldMk cId="773194766" sldId="1873"/>
            <ac:spMk id="2" creationId="{A76F8645-5D70-B19C-EDCC-F5D97E37D719}"/>
          </ac:spMkLst>
        </pc:spChg>
      </pc:sldChg>
      <pc:sldChg chg="addSp delSp modSp mod modAnim">
        <pc:chgData name="Vickers, Libby" userId="e250baef-1418-4325-b620-0f9540a0387b" providerId="ADAL" clId="{6DF4AFDA-7202-4EE2-8C3C-4531D1780877}" dt="2025-03-25T17:52:52.010" v="165"/>
        <pc:sldMkLst>
          <pc:docMk/>
          <pc:sldMk cId="3726457506" sldId="1874"/>
        </pc:sldMkLst>
        <pc:spChg chg="add del mod">
          <ac:chgData name="Vickers, Libby" userId="e250baef-1418-4325-b620-0f9540a0387b" providerId="ADAL" clId="{6DF4AFDA-7202-4EE2-8C3C-4531D1780877}" dt="2025-03-25T17:51:32.478" v="155" actId="20577"/>
          <ac:spMkLst>
            <pc:docMk/>
            <pc:sldMk cId="3726457506" sldId="1874"/>
            <ac:spMk id="3" creationId="{DB4BE6FA-47AE-44EA-AB6E-AC94C0B3C9D5}"/>
          </ac:spMkLst>
        </pc:spChg>
        <pc:spChg chg="mod">
          <ac:chgData name="Vickers, Libby" userId="e250baef-1418-4325-b620-0f9540a0387b" providerId="ADAL" clId="{6DF4AFDA-7202-4EE2-8C3C-4531D1780877}" dt="2025-03-25T17:52:10.267" v="160" actId="255"/>
          <ac:spMkLst>
            <pc:docMk/>
            <pc:sldMk cId="3726457506" sldId="1874"/>
            <ac:spMk id="5" creationId="{83429BA3-E9FF-0F42-F2EF-838A3D09470B}"/>
          </ac:spMkLst>
        </pc:spChg>
        <pc:spChg chg="mod">
          <ac:chgData name="Vickers, Libby" userId="e250baef-1418-4325-b620-0f9540a0387b" providerId="ADAL" clId="{6DF4AFDA-7202-4EE2-8C3C-4531D1780877}" dt="2025-03-25T17:52:39.913" v="163" actId="1076"/>
          <ac:spMkLst>
            <pc:docMk/>
            <pc:sldMk cId="3726457506" sldId="1874"/>
            <ac:spMk id="10" creationId="{12D08A6C-08E5-2D20-8459-667AA6443321}"/>
          </ac:spMkLst>
        </pc:spChg>
        <pc:spChg chg="mod">
          <ac:chgData name="Vickers, Libby" userId="e250baef-1418-4325-b620-0f9540a0387b" providerId="ADAL" clId="{6DF4AFDA-7202-4EE2-8C3C-4531D1780877}" dt="2025-03-25T17:52:45.420" v="164" actId="1076"/>
          <ac:spMkLst>
            <pc:docMk/>
            <pc:sldMk cId="3726457506" sldId="1874"/>
            <ac:spMk id="11" creationId="{BD3BDD50-C05A-2BF1-22B6-7A869C12BD51}"/>
          </ac:spMkLst>
        </pc:spChg>
      </pc:sldChg>
      <pc:sldChg chg="modSp mod">
        <pc:chgData name="Vickers, Libby" userId="e250baef-1418-4325-b620-0f9540a0387b" providerId="ADAL" clId="{6DF4AFDA-7202-4EE2-8C3C-4531D1780877}" dt="2025-03-25T17:54:14.657" v="196" actId="1076"/>
        <pc:sldMkLst>
          <pc:docMk/>
          <pc:sldMk cId="1285461478" sldId="1875"/>
        </pc:sldMkLst>
        <pc:spChg chg="mod">
          <ac:chgData name="Vickers, Libby" userId="e250baef-1418-4325-b620-0f9540a0387b" providerId="ADAL" clId="{6DF4AFDA-7202-4EE2-8C3C-4531D1780877}" dt="2025-03-25T17:53:22.685" v="186" actId="20577"/>
          <ac:spMkLst>
            <pc:docMk/>
            <pc:sldMk cId="1285461478" sldId="1875"/>
            <ac:spMk id="3" creationId="{64A56D74-A1BA-8880-283B-36F2B106B4FB}"/>
          </ac:spMkLst>
        </pc:spChg>
        <pc:spChg chg="mod">
          <ac:chgData name="Vickers, Libby" userId="e250baef-1418-4325-b620-0f9540a0387b" providerId="ADAL" clId="{6DF4AFDA-7202-4EE2-8C3C-4531D1780877}" dt="2025-03-25T17:53:39.501" v="188" actId="14100"/>
          <ac:spMkLst>
            <pc:docMk/>
            <pc:sldMk cId="1285461478" sldId="1875"/>
            <ac:spMk id="5" creationId="{31F7ADDD-2886-6976-CAD7-20BCE30C84F4}"/>
          </ac:spMkLst>
        </pc:spChg>
        <pc:spChg chg="mod">
          <ac:chgData name="Vickers, Libby" userId="e250baef-1418-4325-b620-0f9540a0387b" providerId="ADAL" clId="{6DF4AFDA-7202-4EE2-8C3C-4531D1780877}" dt="2025-03-25T17:54:07.862" v="195" actId="1076"/>
          <ac:spMkLst>
            <pc:docMk/>
            <pc:sldMk cId="1285461478" sldId="1875"/>
            <ac:spMk id="12" creationId="{F934C5DC-7D24-00A4-0252-DF342AB0C29D}"/>
          </ac:spMkLst>
        </pc:spChg>
        <pc:spChg chg="mod">
          <ac:chgData name="Vickers, Libby" userId="e250baef-1418-4325-b620-0f9540a0387b" providerId="ADAL" clId="{6DF4AFDA-7202-4EE2-8C3C-4531D1780877}" dt="2025-03-25T17:54:14.657" v="196" actId="1076"/>
          <ac:spMkLst>
            <pc:docMk/>
            <pc:sldMk cId="1285461478" sldId="1875"/>
            <ac:spMk id="15" creationId="{D9F614F6-A695-DBA0-2F1E-D560E38B2FBA}"/>
          </ac:spMkLst>
        </pc:spChg>
      </pc:sldChg>
      <pc:sldChg chg="modSp mod modNotesTx">
        <pc:chgData name="Vickers, Libby" userId="e250baef-1418-4325-b620-0f9540a0387b" providerId="ADAL" clId="{6DF4AFDA-7202-4EE2-8C3C-4531D1780877}" dt="2025-04-03T20:16:32.425" v="3947" actId="20577"/>
        <pc:sldMkLst>
          <pc:docMk/>
          <pc:sldMk cId="2683100410" sldId="1876"/>
        </pc:sldMkLst>
        <pc:picChg chg="mod">
          <ac:chgData name="Vickers, Libby" userId="e250baef-1418-4325-b620-0f9540a0387b" providerId="ADAL" clId="{6DF4AFDA-7202-4EE2-8C3C-4531D1780877}" dt="2025-03-25T17:54:33.780" v="198" actId="14100"/>
          <ac:picMkLst>
            <pc:docMk/>
            <pc:sldMk cId="2683100410" sldId="1876"/>
            <ac:picMk id="4" creationId="{8DA7CF1D-552E-2575-FE98-8C1611AD5501}"/>
          </ac:picMkLst>
        </pc:picChg>
      </pc:sldChg>
      <pc:sldChg chg="addSp modSp mod">
        <pc:chgData name="Vickers, Libby" userId="e250baef-1418-4325-b620-0f9540a0387b" providerId="ADAL" clId="{6DF4AFDA-7202-4EE2-8C3C-4531D1780877}" dt="2025-03-25T17:59:33.222" v="267" actId="14100"/>
        <pc:sldMkLst>
          <pc:docMk/>
          <pc:sldMk cId="610614580" sldId="1877"/>
        </pc:sldMkLst>
        <pc:spChg chg="add mod ord">
          <ac:chgData name="Vickers, Libby" userId="e250baef-1418-4325-b620-0f9540a0387b" providerId="ADAL" clId="{6DF4AFDA-7202-4EE2-8C3C-4531D1780877}" dt="2025-03-25T17:55:19.086" v="206" actId="167"/>
          <ac:spMkLst>
            <pc:docMk/>
            <pc:sldMk cId="610614580" sldId="1877"/>
            <ac:spMk id="4" creationId="{1B8BB819-631E-D6C3-006B-BF0A3EEC049A}"/>
          </ac:spMkLst>
        </pc:spChg>
        <pc:spChg chg="add mod">
          <ac:chgData name="Vickers, Libby" userId="e250baef-1418-4325-b620-0f9540a0387b" providerId="ADAL" clId="{6DF4AFDA-7202-4EE2-8C3C-4531D1780877}" dt="2025-03-25T17:58:48.506" v="262" actId="1035"/>
          <ac:spMkLst>
            <pc:docMk/>
            <pc:sldMk cId="610614580" sldId="1877"/>
            <ac:spMk id="5" creationId="{C4162CFB-EC48-3478-9B61-15A6DE5FC3DC}"/>
          </ac:spMkLst>
        </pc:spChg>
        <pc:picChg chg="mod">
          <ac:chgData name="Vickers, Libby" userId="e250baef-1418-4325-b620-0f9540a0387b" providerId="ADAL" clId="{6DF4AFDA-7202-4EE2-8C3C-4531D1780877}" dt="2025-03-25T17:59:04.026" v="264" actId="1076"/>
          <ac:picMkLst>
            <pc:docMk/>
            <pc:sldMk cId="610614580" sldId="1877"/>
            <ac:picMk id="2" creationId="{61E67918-9ECE-1243-4D12-EF29456180EF}"/>
          </ac:picMkLst>
        </pc:picChg>
        <pc:picChg chg="mod ord">
          <ac:chgData name="Vickers, Libby" userId="e250baef-1418-4325-b620-0f9540a0387b" providerId="ADAL" clId="{6DF4AFDA-7202-4EE2-8C3C-4531D1780877}" dt="2025-03-25T17:59:33.222" v="267" actId="14100"/>
          <ac:picMkLst>
            <pc:docMk/>
            <pc:sldMk cId="610614580" sldId="1877"/>
            <ac:picMk id="16" creationId="{2AB7AD6C-4D74-2861-63DF-397CE39C0204}"/>
          </ac:picMkLst>
        </pc:picChg>
      </pc:sldChg>
      <pc:sldChg chg="addSp delSp modSp mod delAnim modNotesTx">
        <pc:chgData name="Vickers, Libby" userId="e250baef-1418-4325-b620-0f9540a0387b" providerId="ADAL" clId="{6DF4AFDA-7202-4EE2-8C3C-4531D1780877}" dt="2025-04-01T16:36:33.355" v="1461" actId="14100"/>
        <pc:sldMkLst>
          <pc:docMk/>
          <pc:sldMk cId="2590980071" sldId="1878"/>
        </pc:sldMkLst>
        <pc:spChg chg="mod">
          <ac:chgData name="Vickers, Libby" userId="e250baef-1418-4325-b620-0f9540a0387b" providerId="ADAL" clId="{6DF4AFDA-7202-4EE2-8C3C-4531D1780877}" dt="2025-03-31T15:36:07.823" v="506" actId="164"/>
          <ac:spMkLst>
            <pc:docMk/>
            <pc:sldMk cId="2590980071" sldId="1878"/>
            <ac:spMk id="4" creationId="{91AF9DEB-4274-2642-5828-2F12240A3F9C}"/>
          </ac:spMkLst>
        </pc:spChg>
        <pc:spChg chg="add mod">
          <ac:chgData name="Vickers, Libby" userId="e250baef-1418-4325-b620-0f9540a0387b" providerId="ADAL" clId="{6DF4AFDA-7202-4EE2-8C3C-4531D1780877}" dt="2025-04-01T16:36:33.355" v="1461" actId="14100"/>
          <ac:spMkLst>
            <pc:docMk/>
            <pc:sldMk cId="2590980071" sldId="1878"/>
            <ac:spMk id="6" creationId="{52E3C3A7-CDE6-0026-0E0D-8C43F96008BB}"/>
          </ac:spMkLst>
        </pc:spChg>
        <pc:spChg chg="add mod">
          <ac:chgData name="Vickers, Libby" userId="e250baef-1418-4325-b620-0f9540a0387b" providerId="ADAL" clId="{6DF4AFDA-7202-4EE2-8C3C-4531D1780877}" dt="2025-04-01T16:35:38.812" v="1457" actId="208"/>
          <ac:spMkLst>
            <pc:docMk/>
            <pc:sldMk cId="2590980071" sldId="1878"/>
            <ac:spMk id="9" creationId="{D79B2658-7F88-45D5-8B96-55027ADC07F3}"/>
          </ac:spMkLst>
        </pc:spChg>
        <pc:grpChg chg="add mod">
          <ac:chgData name="Vickers, Libby" userId="e250baef-1418-4325-b620-0f9540a0387b" providerId="ADAL" clId="{6DF4AFDA-7202-4EE2-8C3C-4531D1780877}" dt="2025-04-01T16:35:12.194" v="1454" actId="14100"/>
          <ac:grpSpMkLst>
            <pc:docMk/>
            <pc:sldMk cId="2590980071" sldId="1878"/>
            <ac:grpSpMk id="8" creationId="{5F51C0AB-FEE3-3B06-E4E1-03C41D577292}"/>
          </ac:grpSpMkLst>
        </pc:grpChg>
        <pc:picChg chg="mod">
          <ac:chgData name="Vickers, Libby" userId="e250baef-1418-4325-b620-0f9540a0387b" providerId="ADAL" clId="{6DF4AFDA-7202-4EE2-8C3C-4531D1780877}" dt="2025-04-01T16:34:42.883" v="1452" actId="14100"/>
          <ac:picMkLst>
            <pc:docMk/>
            <pc:sldMk cId="2590980071" sldId="1878"/>
            <ac:picMk id="2" creationId="{D63C09D0-6DF8-D702-8164-F59766DFFC33}"/>
          </ac:picMkLst>
        </pc:picChg>
        <pc:picChg chg="mod">
          <ac:chgData name="Vickers, Libby" userId="e250baef-1418-4325-b620-0f9540a0387b" providerId="ADAL" clId="{6DF4AFDA-7202-4EE2-8C3C-4531D1780877}" dt="2025-03-31T15:36:07.823" v="506" actId="164"/>
          <ac:picMkLst>
            <pc:docMk/>
            <pc:sldMk cId="2590980071" sldId="1878"/>
            <ac:picMk id="10" creationId="{F15AC48A-632E-CA7F-03DF-FD85759FD4E7}"/>
          </ac:picMkLst>
        </pc:picChg>
      </pc:sldChg>
      <pc:sldChg chg="addSp modSp mod modAnim modNotesTx">
        <pc:chgData name="Vickers, Libby" userId="e250baef-1418-4325-b620-0f9540a0387b" providerId="ADAL" clId="{6DF4AFDA-7202-4EE2-8C3C-4531D1780877}" dt="2025-04-02T17:19:04.852" v="3769" actId="6549"/>
        <pc:sldMkLst>
          <pc:docMk/>
          <pc:sldMk cId="1356035405" sldId="1879"/>
        </pc:sldMkLst>
        <pc:spChg chg="mod">
          <ac:chgData name="Vickers, Libby" userId="e250baef-1418-4325-b620-0f9540a0387b" providerId="ADAL" clId="{6DF4AFDA-7202-4EE2-8C3C-4531D1780877}" dt="2025-03-31T16:18:31.745" v="1307" actId="20577"/>
          <ac:spMkLst>
            <pc:docMk/>
            <pc:sldMk cId="1356035405" sldId="1879"/>
            <ac:spMk id="3" creationId="{21CCF9A8-13C0-B625-60C5-53964B226372}"/>
          </ac:spMkLst>
        </pc:spChg>
        <pc:spChg chg="add mod">
          <ac:chgData name="Vickers, Libby" userId="e250baef-1418-4325-b620-0f9540a0387b" providerId="ADAL" clId="{6DF4AFDA-7202-4EE2-8C3C-4531D1780877}" dt="2025-03-31T16:19:44.370" v="1315" actId="164"/>
          <ac:spMkLst>
            <pc:docMk/>
            <pc:sldMk cId="1356035405" sldId="1879"/>
            <ac:spMk id="4" creationId="{B598F59D-CD1A-13F1-C247-7AB9A7CAF217}"/>
          </ac:spMkLst>
        </pc:spChg>
        <pc:spChg chg="add mod">
          <ac:chgData name="Vickers, Libby" userId="e250baef-1418-4325-b620-0f9540a0387b" providerId="ADAL" clId="{6DF4AFDA-7202-4EE2-8C3C-4531D1780877}" dt="2025-03-31T16:20:37.171" v="1332" actId="1036"/>
          <ac:spMkLst>
            <pc:docMk/>
            <pc:sldMk cId="1356035405" sldId="1879"/>
            <ac:spMk id="6" creationId="{6A97F938-EE54-B3F2-DB8C-F04D15EC611F}"/>
          </ac:spMkLst>
        </pc:spChg>
        <pc:spChg chg="mod">
          <ac:chgData name="Vickers, Libby" userId="e250baef-1418-4325-b620-0f9540a0387b" providerId="ADAL" clId="{6DF4AFDA-7202-4EE2-8C3C-4531D1780877}" dt="2025-03-31T16:21:13.175" v="1333"/>
          <ac:spMkLst>
            <pc:docMk/>
            <pc:sldMk cId="1356035405" sldId="1879"/>
            <ac:spMk id="9" creationId="{0C4CB3ED-6E3A-DF53-206E-E64759E4FAFE}"/>
          </ac:spMkLst>
        </pc:spChg>
        <pc:grpChg chg="add mod">
          <ac:chgData name="Vickers, Libby" userId="e250baef-1418-4325-b620-0f9540a0387b" providerId="ADAL" clId="{6DF4AFDA-7202-4EE2-8C3C-4531D1780877}" dt="2025-03-31T16:19:44.370" v="1315" actId="164"/>
          <ac:grpSpMkLst>
            <pc:docMk/>
            <pc:sldMk cId="1356035405" sldId="1879"/>
            <ac:grpSpMk id="5" creationId="{9706279E-D611-825D-A88D-8D71938EBE18}"/>
          </ac:grpSpMkLst>
        </pc:grpChg>
        <pc:grpChg chg="add mod">
          <ac:chgData name="Vickers, Libby" userId="e250baef-1418-4325-b620-0f9540a0387b" providerId="ADAL" clId="{6DF4AFDA-7202-4EE2-8C3C-4531D1780877}" dt="2025-03-31T16:21:59.883" v="1337" actId="1076"/>
          <ac:grpSpMkLst>
            <pc:docMk/>
            <pc:sldMk cId="1356035405" sldId="1879"/>
            <ac:grpSpMk id="7" creationId="{821D0A05-4725-8C03-F0A2-0EDFC493CC25}"/>
          </ac:grpSpMkLst>
        </pc:grpChg>
        <pc:picChg chg="add mod">
          <ac:chgData name="Vickers, Libby" userId="e250baef-1418-4325-b620-0f9540a0387b" providerId="ADAL" clId="{6DF4AFDA-7202-4EE2-8C3C-4531D1780877}" dt="2025-03-31T16:19:44.370" v="1315" actId="164"/>
          <ac:picMkLst>
            <pc:docMk/>
            <pc:sldMk cId="1356035405" sldId="1879"/>
            <ac:picMk id="2" creationId="{62DBA93A-1704-E39D-6CA5-0EB2CAFF3D0B}"/>
          </ac:picMkLst>
        </pc:picChg>
        <pc:picChg chg="mod">
          <ac:chgData name="Vickers, Libby" userId="e250baef-1418-4325-b620-0f9540a0387b" providerId="ADAL" clId="{6DF4AFDA-7202-4EE2-8C3C-4531D1780877}" dt="2025-03-31T16:21:13.175" v="1333"/>
          <ac:picMkLst>
            <pc:docMk/>
            <pc:sldMk cId="1356035405" sldId="1879"/>
            <ac:picMk id="8" creationId="{2655F634-57C0-E806-5F65-04D5AE6BD65A}"/>
          </ac:picMkLst>
        </pc:picChg>
        <pc:picChg chg="add mod">
          <ac:chgData name="Vickers, Libby" userId="e250baef-1418-4325-b620-0f9540a0387b" providerId="ADAL" clId="{6DF4AFDA-7202-4EE2-8C3C-4531D1780877}" dt="2025-03-31T16:22:16.210" v="1340" actId="1076"/>
          <ac:picMkLst>
            <pc:docMk/>
            <pc:sldMk cId="1356035405" sldId="1879"/>
            <ac:picMk id="10" creationId="{62142EFE-D940-CF49-AF5B-D66925C098BF}"/>
          </ac:picMkLst>
        </pc:picChg>
      </pc:sldChg>
      <pc:sldChg chg="del">
        <pc:chgData name="Vickers, Libby" userId="e250baef-1418-4325-b620-0f9540a0387b" providerId="ADAL" clId="{6DF4AFDA-7202-4EE2-8C3C-4531D1780877}" dt="2025-03-31T16:22:53.642" v="1341" actId="47"/>
        <pc:sldMkLst>
          <pc:docMk/>
          <pc:sldMk cId="366326659" sldId="1880"/>
        </pc:sldMkLst>
      </pc:sldChg>
      <pc:sldChg chg="del">
        <pc:chgData name="Vickers, Libby" userId="e250baef-1418-4325-b620-0f9540a0387b" providerId="ADAL" clId="{6DF4AFDA-7202-4EE2-8C3C-4531D1780877}" dt="2025-03-31T15:47:59.518" v="644" actId="2696"/>
        <pc:sldMkLst>
          <pc:docMk/>
          <pc:sldMk cId="2808121703" sldId="1881"/>
        </pc:sldMkLst>
      </pc:sldChg>
      <pc:sldChg chg="addSp delSp modSp mod modAnim modNotesTx">
        <pc:chgData name="Vickers, Libby" userId="e250baef-1418-4325-b620-0f9540a0387b" providerId="ADAL" clId="{6DF4AFDA-7202-4EE2-8C3C-4531D1780877}" dt="2025-04-03T20:17:51.980" v="3953"/>
        <pc:sldMkLst>
          <pc:docMk/>
          <pc:sldMk cId="4248726757" sldId="1882"/>
        </pc:sldMkLst>
        <pc:picChg chg="mod">
          <ac:chgData name="Vickers, Libby" userId="e250baef-1418-4325-b620-0f9540a0387b" providerId="ADAL" clId="{6DF4AFDA-7202-4EE2-8C3C-4531D1780877}" dt="2025-03-31T15:53:30.588" v="891" actId="1035"/>
          <ac:picMkLst>
            <pc:docMk/>
            <pc:sldMk cId="4248726757" sldId="1882"/>
            <ac:picMk id="4" creationId="{CEBA0E33-8D67-A69B-9906-3097010B41D3}"/>
          </ac:picMkLst>
        </pc:picChg>
        <pc:picChg chg="add mod">
          <ac:chgData name="Vickers, Libby" userId="e250baef-1418-4325-b620-0f9540a0387b" providerId="ADAL" clId="{6DF4AFDA-7202-4EE2-8C3C-4531D1780877}" dt="2025-03-31T15:53:43.241" v="892" actId="1076"/>
          <ac:picMkLst>
            <pc:docMk/>
            <pc:sldMk cId="4248726757" sldId="1882"/>
            <ac:picMk id="5" creationId="{4ADCF8C4-084F-A738-F852-5522609FA40E}"/>
          </ac:picMkLst>
        </pc:picChg>
      </pc:sldChg>
      <pc:sldChg chg="addSp delSp modSp add mod delAnim modAnim modNotesTx">
        <pc:chgData name="Vickers, Libby" userId="e250baef-1418-4325-b620-0f9540a0387b" providerId="ADAL" clId="{6DF4AFDA-7202-4EE2-8C3C-4531D1780877}" dt="2025-04-02T17:17:19.498" v="3495" actId="20577"/>
        <pc:sldMkLst>
          <pc:docMk/>
          <pc:sldMk cId="2255269056" sldId="1883"/>
        </pc:sldMkLst>
        <pc:spChg chg="mod">
          <ac:chgData name="Vickers, Libby" userId="e250baef-1418-4325-b620-0f9540a0387b" providerId="ADAL" clId="{6DF4AFDA-7202-4EE2-8C3C-4531D1780877}" dt="2025-03-31T15:48:13.493" v="666" actId="20577"/>
          <ac:spMkLst>
            <pc:docMk/>
            <pc:sldMk cId="2255269056" sldId="1883"/>
            <ac:spMk id="3" creationId="{DEFEEB94-A955-A891-6509-E296603D81C5}"/>
          </ac:spMkLst>
        </pc:spChg>
        <pc:spChg chg="mod">
          <ac:chgData name="Vickers, Libby" userId="e250baef-1418-4325-b620-0f9540a0387b" providerId="ADAL" clId="{6DF4AFDA-7202-4EE2-8C3C-4531D1780877}" dt="2025-03-31T16:25:46.086" v="1449" actId="14100"/>
          <ac:spMkLst>
            <pc:docMk/>
            <pc:sldMk cId="2255269056" sldId="1883"/>
            <ac:spMk id="6" creationId="{7BBA3B81-0468-A964-6E7E-9903E0436998}"/>
          </ac:spMkLst>
        </pc:spChg>
        <pc:spChg chg="add mod">
          <ac:chgData name="Vickers, Libby" userId="e250baef-1418-4325-b620-0f9540a0387b" providerId="ADAL" clId="{6DF4AFDA-7202-4EE2-8C3C-4531D1780877}" dt="2025-03-31T15:55:27.245" v="1122" actId="20577"/>
          <ac:spMkLst>
            <pc:docMk/>
            <pc:sldMk cId="2255269056" sldId="1883"/>
            <ac:spMk id="7" creationId="{B9F9DA09-AF5F-4D01-AA43-DF40E815550D}"/>
          </ac:spMkLst>
        </pc:spChg>
        <pc:picChg chg="add del">
          <ac:chgData name="Vickers, Libby" userId="e250baef-1418-4325-b620-0f9540a0387b" providerId="ADAL" clId="{6DF4AFDA-7202-4EE2-8C3C-4531D1780877}" dt="2025-03-31T15:49:00.762" v="669" actId="478"/>
          <ac:picMkLst>
            <pc:docMk/>
            <pc:sldMk cId="2255269056" sldId="1883"/>
            <ac:picMk id="8" creationId="{D2431EE8-02DB-39E2-1349-B6557B1E713B}"/>
          </ac:picMkLst>
        </pc:picChg>
      </pc:sldChg>
      <pc:sldChg chg="add del">
        <pc:chgData name="Vickers, Libby" userId="e250baef-1418-4325-b620-0f9540a0387b" providerId="ADAL" clId="{6DF4AFDA-7202-4EE2-8C3C-4531D1780877}" dt="2025-03-31T16:22:53.642" v="1341" actId="47"/>
        <pc:sldMkLst>
          <pc:docMk/>
          <pc:sldMk cId="1426111654" sldId="1884"/>
        </pc:sldMkLst>
      </pc:sldChg>
      <pc:sldChg chg="addSp delSp modSp add mod delAnim modNotesTx">
        <pc:chgData name="Vickers, Libby" userId="e250baef-1418-4325-b620-0f9540a0387b" providerId="ADAL" clId="{6DF4AFDA-7202-4EE2-8C3C-4531D1780877}" dt="2025-04-03T20:19:55.322" v="4043" actId="1036"/>
        <pc:sldMkLst>
          <pc:docMk/>
          <pc:sldMk cId="2407838370" sldId="1884"/>
        </pc:sldMkLst>
        <pc:grpChg chg="add mod">
          <ac:chgData name="Vickers, Libby" userId="e250baef-1418-4325-b620-0f9540a0387b" providerId="ADAL" clId="{6DF4AFDA-7202-4EE2-8C3C-4531D1780877}" dt="2025-04-03T20:19:44.971" v="4032" actId="1035"/>
          <ac:grpSpMkLst>
            <pc:docMk/>
            <pc:sldMk cId="2407838370" sldId="1884"/>
            <ac:grpSpMk id="13" creationId="{352929CA-9B09-5747-E869-621E631DFB0D}"/>
          </ac:grpSpMkLst>
        </pc:grpChg>
        <pc:picChg chg="mod">
          <ac:chgData name="Vickers, Libby" userId="e250baef-1418-4325-b620-0f9540a0387b" providerId="ADAL" clId="{6DF4AFDA-7202-4EE2-8C3C-4531D1780877}" dt="2025-04-03T20:19:55.322" v="4043" actId="1036"/>
          <ac:picMkLst>
            <pc:docMk/>
            <pc:sldMk cId="2407838370" sldId="1884"/>
            <ac:picMk id="4" creationId="{8E4C6F21-F0E4-F4B0-6747-C829FF409108}"/>
          </ac:picMkLst>
        </pc:picChg>
        <pc:picChg chg="mod">
          <ac:chgData name="Vickers, Libby" userId="e250baef-1418-4325-b620-0f9540a0387b" providerId="ADAL" clId="{6DF4AFDA-7202-4EE2-8C3C-4531D1780877}" dt="2025-04-02T17:14:10.461" v="3164" actId="164"/>
          <ac:picMkLst>
            <pc:docMk/>
            <pc:sldMk cId="2407838370" sldId="1884"/>
            <ac:picMk id="7" creationId="{16EF0AE9-C40D-F309-8E9D-65270F6B524D}"/>
          </ac:picMkLst>
        </pc:picChg>
        <pc:picChg chg="add mod">
          <ac:chgData name="Vickers, Libby" userId="e250baef-1418-4325-b620-0f9540a0387b" providerId="ADAL" clId="{6DF4AFDA-7202-4EE2-8C3C-4531D1780877}" dt="2025-04-02T17:14:10.461" v="3164" actId="164"/>
          <ac:picMkLst>
            <pc:docMk/>
            <pc:sldMk cId="2407838370" sldId="1884"/>
            <ac:picMk id="8" creationId="{3D063D56-EEC9-A154-3BAA-CD0510BFC11D}"/>
          </ac:picMkLst>
        </pc:picChg>
        <pc:picChg chg="add mod">
          <ac:chgData name="Vickers, Libby" userId="e250baef-1418-4325-b620-0f9540a0387b" providerId="ADAL" clId="{6DF4AFDA-7202-4EE2-8C3C-4531D1780877}" dt="2025-04-02T17:14:10.461" v="3164" actId="164"/>
          <ac:picMkLst>
            <pc:docMk/>
            <pc:sldMk cId="2407838370" sldId="1884"/>
            <ac:picMk id="10" creationId="{544E11A9-5055-194F-6BC4-A19C436BE7D9}"/>
          </ac:picMkLst>
        </pc:picChg>
        <pc:picChg chg="add mod">
          <ac:chgData name="Vickers, Libby" userId="e250baef-1418-4325-b620-0f9540a0387b" providerId="ADAL" clId="{6DF4AFDA-7202-4EE2-8C3C-4531D1780877}" dt="2025-04-02T17:14:10.461" v="3164" actId="164"/>
          <ac:picMkLst>
            <pc:docMk/>
            <pc:sldMk cId="2407838370" sldId="1884"/>
            <ac:picMk id="12" creationId="{38EE2419-8210-83F1-BC79-6D4BD489BB82}"/>
          </ac:picMkLst>
        </pc:picChg>
      </pc:sldChg>
      <pc:sldChg chg="add del">
        <pc:chgData name="Vickers, Libby" userId="e250baef-1418-4325-b620-0f9540a0387b" providerId="ADAL" clId="{6DF4AFDA-7202-4EE2-8C3C-4531D1780877}" dt="2025-03-31T16:22:53.642" v="1341" actId="47"/>
        <pc:sldMkLst>
          <pc:docMk/>
          <pc:sldMk cId="1052139282" sldId="1885"/>
        </pc:sldMkLst>
      </pc:sldChg>
      <pc:sldChg chg="add del">
        <pc:chgData name="Vickers, Libby" userId="e250baef-1418-4325-b620-0f9540a0387b" providerId="ADAL" clId="{6DF4AFDA-7202-4EE2-8C3C-4531D1780877}" dt="2025-03-31T16:22:53.642" v="1341" actId="47"/>
        <pc:sldMkLst>
          <pc:docMk/>
          <pc:sldMk cId="1152485666" sldId="1886"/>
        </pc:sldMkLst>
      </pc:sldChg>
      <pc:sldMasterChg chg="delSldLayout">
        <pc:chgData name="Vickers, Libby" userId="e250baef-1418-4325-b620-0f9540a0387b" providerId="ADAL" clId="{6DF4AFDA-7202-4EE2-8C3C-4531D1780877}" dt="2025-03-31T16:22:53.642" v="1341" actId="47"/>
        <pc:sldMasterMkLst>
          <pc:docMk/>
          <pc:sldMasterMk cId="590439008" sldId="2147483757"/>
        </pc:sldMasterMkLst>
        <pc:sldLayoutChg chg="del">
          <pc:chgData name="Vickers, Libby" userId="e250baef-1418-4325-b620-0f9540a0387b" providerId="ADAL" clId="{6DF4AFDA-7202-4EE2-8C3C-4531D1780877}" dt="2025-03-31T16:22:53.642" v="1341" actId="47"/>
          <pc:sldLayoutMkLst>
            <pc:docMk/>
            <pc:sldMasterMk cId="590439008" sldId="2147483757"/>
            <pc:sldLayoutMk cId="1508658667" sldId="2147483778"/>
          </pc:sldLayoutMkLst>
        </pc:sldLayoutChg>
      </pc:sldMasterChg>
      <pc:sldMasterChg chg="add del addSldLayout delSldLayout">
        <pc:chgData name="Vickers, Libby" userId="e250baef-1418-4325-b620-0f9540a0387b" providerId="ADAL" clId="{6DF4AFDA-7202-4EE2-8C3C-4531D1780877}" dt="2025-03-31T16:22:53.642" v="1341" actId="47"/>
        <pc:sldMasterMkLst>
          <pc:docMk/>
          <pc:sldMasterMk cId="590439008" sldId="2147483779"/>
        </pc:sldMasterMkLst>
        <pc:sldLayoutChg chg="add del">
          <pc:chgData name="Vickers, Libby" userId="e250baef-1418-4325-b620-0f9540a0387b" providerId="ADAL" clId="{6DF4AFDA-7202-4EE2-8C3C-4531D1780877}" dt="2025-03-31T16:22:53.642" v="1341" actId="47"/>
          <pc:sldLayoutMkLst>
            <pc:docMk/>
            <pc:sldMasterMk cId="590439008" sldId="2147483779"/>
            <pc:sldLayoutMk cId="2478329088" sldId="2147483780"/>
          </pc:sldLayoutMkLst>
        </pc:sldLayoutChg>
      </pc:sldMasterChg>
    </pc:docChg>
  </pc:docChgLst>
  <pc:docChgLst>
    <pc:chgData name="Vickers, Libby" userId="S::lvickers@legion.org::e250baef-1418-4325-b620-0f9540a0387b" providerId="AD" clId="Web-{18A018B7-87C4-4481-B780-885FBEE6A37C}"/>
    <pc:docChg chg="modSld">
      <pc:chgData name="Vickers, Libby" userId="S::lvickers@legion.org::e250baef-1418-4325-b620-0f9540a0387b" providerId="AD" clId="Web-{18A018B7-87C4-4481-B780-885FBEE6A37C}" dt="2025-03-25T17:00:29.144" v="0"/>
      <pc:docMkLst>
        <pc:docMk/>
      </pc:docMkLst>
      <pc:sldChg chg="delSp">
        <pc:chgData name="Vickers, Libby" userId="S::lvickers@legion.org::e250baef-1418-4325-b620-0f9540a0387b" providerId="AD" clId="Web-{18A018B7-87C4-4481-B780-885FBEE6A37C}" dt="2025-03-25T17:00:29.144" v="0"/>
        <pc:sldMkLst>
          <pc:docMk/>
          <pc:sldMk cId="793978010" sldId="1741"/>
        </pc:sldMkLst>
      </pc:sldChg>
    </pc:docChg>
  </pc:docChgLst>
  <pc:docChgLst>
    <pc:chgData name="Vickers, Libby" userId="e250baef-1418-4325-b620-0f9540a0387b" providerId="ADAL" clId="{7D184051-5E86-4DE5-8AA3-C61BAF71D259}"/>
    <pc:docChg chg="custSel addSld delSld modSld modMainMaster modSection">
      <pc:chgData name="Vickers, Libby" userId="e250baef-1418-4325-b620-0f9540a0387b" providerId="ADAL" clId="{7D184051-5E86-4DE5-8AA3-C61BAF71D259}" dt="2025-03-24T20:16:18.757" v="1506" actId="20577"/>
      <pc:docMkLst>
        <pc:docMk/>
      </pc:docMkLst>
      <pc:sldChg chg="del">
        <pc:chgData name="Vickers, Libby" userId="e250baef-1418-4325-b620-0f9540a0387b" providerId="ADAL" clId="{7D184051-5E86-4DE5-8AA3-C61BAF71D259}" dt="2025-03-24T17:27:56.133" v="502" actId="47"/>
        <pc:sldMkLst>
          <pc:docMk/>
          <pc:sldMk cId="597220908" sldId="1735"/>
        </pc:sldMkLst>
      </pc:sldChg>
      <pc:sldChg chg="addSp delSp modSp mod delAnim modNotesTx">
        <pc:chgData name="Vickers, Libby" userId="e250baef-1418-4325-b620-0f9540a0387b" providerId="ADAL" clId="{7D184051-5E86-4DE5-8AA3-C61BAF71D259}" dt="2025-03-24T17:52:03.194" v="751" actId="1076"/>
        <pc:sldMkLst>
          <pc:docMk/>
          <pc:sldMk cId="3314859971" sldId="1740"/>
        </pc:sldMkLst>
        <pc:picChg chg="mod">
          <ac:chgData name="Vickers, Libby" userId="e250baef-1418-4325-b620-0f9540a0387b" providerId="ADAL" clId="{7D184051-5E86-4DE5-8AA3-C61BAF71D259}" dt="2025-03-24T17:52:03.194" v="751" actId="1076"/>
          <ac:picMkLst>
            <pc:docMk/>
            <pc:sldMk cId="3314859971" sldId="1740"/>
            <ac:picMk id="4" creationId="{229714CB-5B65-708D-5B23-6194D69B4DD3}"/>
          </ac:picMkLst>
        </pc:picChg>
        <pc:picChg chg="add mod">
          <ac:chgData name="Vickers, Libby" userId="e250baef-1418-4325-b620-0f9540a0387b" providerId="ADAL" clId="{7D184051-5E86-4DE5-8AA3-C61BAF71D259}" dt="2025-03-24T16:50:15.464" v="261" actId="1076"/>
          <ac:picMkLst>
            <pc:docMk/>
            <pc:sldMk cId="3314859971" sldId="1740"/>
            <ac:picMk id="9" creationId="{D9873BB4-B92F-64E9-E332-0EE6BFE64D43}"/>
          </ac:picMkLst>
        </pc:picChg>
      </pc:sldChg>
      <pc:sldChg chg="modSp mod modNotesTx">
        <pc:chgData name="Vickers, Libby" userId="e250baef-1418-4325-b620-0f9540a0387b" providerId="ADAL" clId="{7D184051-5E86-4DE5-8AA3-C61BAF71D259}" dt="2025-03-24T16:46:10.903" v="108"/>
        <pc:sldMkLst>
          <pc:docMk/>
          <pc:sldMk cId="793978010" sldId="1741"/>
        </pc:sldMkLst>
        <pc:spChg chg="mod">
          <ac:chgData name="Vickers, Libby" userId="e250baef-1418-4325-b620-0f9540a0387b" providerId="ADAL" clId="{7D184051-5E86-4DE5-8AA3-C61BAF71D259}" dt="2025-03-24T16:45:32.223" v="34" actId="20577"/>
          <ac:spMkLst>
            <pc:docMk/>
            <pc:sldMk cId="793978010" sldId="1741"/>
            <ac:spMk id="2" creationId="{09AEDE24-AB90-FFD6-7EEA-C5D2DC474824}"/>
          </ac:spMkLst>
        </pc:spChg>
      </pc:sldChg>
      <pc:sldChg chg="modSp mod modNotesTx">
        <pc:chgData name="Vickers, Libby" userId="e250baef-1418-4325-b620-0f9540a0387b" providerId="ADAL" clId="{7D184051-5E86-4DE5-8AA3-C61BAF71D259}" dt="2025-03-24T17:51:32.340" v="748" actId="20577"/>
        <pc:sldMkLst>
          <pc:docMk/>
          <pc:sldMk cId="2919724429" sldId="1742"/>
        </pc:sldMkLst>
        <pc:spChg chg="mod">
          <ac:chgData name="Vickers, Libby" userId="e250baef-1418-4325-b620-0f9540a0387b" providerId="ADAL" clId="{7D184051-5E86-4DE5-8AA3-C61BAF71D259}" dt="2025-03-24T16:47:12.444" v="142" actId="20577"/>
          <ac:spMkLst>
            <pc:docMk/>
            <pc:sldMk cId="2919724429" sldId="1742"/>
            <ac:spMk id="2" creationId="{A2B67E6F-0813-1B0E-B797-0BA6827D35D8}"/>
          </ac:spMkLst>
        </pc:spChg>
      </pc:sldChg>
      <pc:sldChg chg="addSp delSp modSp mod delAnim modAnim modNotesTx">
        <pc:chgData name="Vickers, Libby" userId="e250baef-1418-4325-b620-0f9540a0387b" providerId="ADAL" clId="{7D184051-5E86-4DE5-8AA3-C61BAF71D259}" dt="2025-03-24T17:07:45.729" v="420"/>
        <pc:sldMkLst>
          <pc:docMk/>
          <pc:sldMk cId="3838450879" sldId="1743"/>
        </pc:sldMkLst>
        <pc:spChg chg="mod">
          <ac:chgData name="Vickers, Libby" userId="e250baef-1418-4325-b620-0f9540a0387b" providerId="ADAL" clId="{7D184051-5E86-4DE5-8AA3-C61BAF71D259}" dt="2025-03-24T16:56:33.683" v="289" actId="20577"/>
          <ac:spMkLst>
            <pc:docMk/>
            <pc:sldMk cId="3838450879" sldId="1743"/>
            <ac:spMk id="3" creationId="{DEFEEB94-A955-A891-6509-E296603D81C5}"/>
          </ac:spMkLst>
        </pc:spChg>
        <pc:picChg chg="add mod">
          <ac:chgData name="Vickers, Libby" userId="e250baef-1418-4325-b620-0f9540a0387b" providerId="ADAL" clId="{7D184051-5E86-4DE5-8AA3-C61BAF71D259}" dt="2025-03-24T16:59:04.907" v="320" actId="1035"/>
          <ac:picMkLst>
            <pc:docMk/>
            <pc:sldMk cId="3838450879" sldId="1743"/>
            <ac:picMk id="8" creationId="{027F9A3C-158D-E38F-DFF3-DFBD956421D5}"/>
          </ac:picMkLst>
        </pc:picChg>
        <pc:picChg chg="add mod">
          <ac:chgData name="Vickers, Libby" userId="e250baef-1418-4325-b620-0f9540a0387b" providerId="ADAL" clId="{7D184051-5E86-4DE5-8AA3-C61BAF71D259}" dt="2025-03-24T17:07:35.105" v="417" actId="1582"/>
          <ac:picMkLst>
            <pc:docMk/>
            <pc:sldMk cId="3838450879" sldId="1743"/>
            <ac:picMk id="11" creationId="{81BD96C1-E1EB-0916-C2AB-D826F44F48CA}"/>
          </ac:picMkLst>
        </pc:picChg>
      </pc:sldChg>
      <pc:sldChg chg="addSp delSp modSp mod delAnim modAnim modNotesTx">
        <pc:chgData name="Vickers, Libby" userId="e250baef-1418-4325-b620-0f9540a0387b" providerId="ADAL" clId="{7D184051-5E86-4DE5-8AA3-C61BAF71D259}" dt="2025-03-24T17:52:39.276" v="752" actId="14100"/>
        <pc:sldMkLst>
          <pc:docMk/>
          <pc:sldMk cId="2944351543" sldId="1744"/>
        </pc:sldMkLst>
        <pc:spChg chg="add mod ord">
          <ac:chgData name="Vickers, Libby" userId="e250baef-1418-4325-b620-0f9540a0387b" providerId="ADAL" clId="{7D184051-5E86-4DE5-8AA3-C61BAF71D259}" dt="2025-03-24T17:04:06.365" v="372" actId="1036"/>
          <ac:spMkLst>
            <pc:docMk/>
            <pc:sldMk cId="2944351543" sldId="1744"/>
            <ac:spMk id="10" creationId="{EC7D9B10-3F35-B59D-3D6F-B1337DF9BC96}"/>
          </ac:spMkLst>
        </pc:spChg>
        <pc:spChg chg="add mod ord">
          <ac:chgData name="Vickers, Libby" userId="e250baef-1418-4325-b620-0f9540a0387b" providerId="ADAL" clId="{7D184051-5E86-4DE5-8AA3-C61BAF71D259}" dt="2025-03-24T17:04:33.242" v="410" actId="1076"/>
          <ac:spMkLst>
            <pc:docMk/>
            <pc:sldMk cId="2944351543" sldId="1744"/>
            <ac:spMk id="11" creationId="{9F10A6F9-F434-6613-5563-8432E59239E8}"/>
          </ac:spMkLst>
        </pc:spChg>
        <pc:spChg chg="add mod">
          <ac:chgData name="Vickers, Libby" userId="e250baef-1418-4325-b620-0f9540a0387b" providerId="ADAL" clId="{7D184051-5E86-4DE5-8AA3-C61BAF71D259}" dt="2025-03-24T17:52:39.276" v="752" actId="14100"/>
          <ac:spMkLst>
            <pc:docMk/>
            <pc:sldMk cId="2944351543" sldId="1744"/>
            <ac:spMk id="12" creationId="{05CCFEAA-2BDF-3483-4015-4BD300641914}"/>
          </ac:spMkLst>
        </pc:spChg>
        <pc:picChg chg="add mod ord">
          <ac:chgData name="Vickers, Libby" userId="e250baef-1418-4325-b620-0f9540a0387b" providerId="ADAL" clId="{7D184051-5E86-4DE5-8AA3-C61BAF71D259}" dt="2025-03-24T17:03:34.468" v="353" actId="166"/>
          <ac:picMkLst>
            <pc:docMk/>
            <pc:sldMk cId="2944351543" sldId="1744"/>
            <ac:picMk id="9" creationId="{B4EDE4B4-6E82-6F8E-C373-52FC61D4EB9B}"/>
          </ac:picMkLst>
        </pc:picChg>
      </pc:sldChg>
      <pc:sldChg chg="addSp delSp modSp mod delAnim modNotesTx">
        <pc:chgData name="Vickers, Libby" userId="e250baef-1418-4325-b620-0f9540a0387b" providerId="ADAL" clId="{7D184051-5E86-4DE5-8AA3-C61BAF71D259}" dt="2025-03-24T17:55:05.273" v="898" actId="20577"/>
        <pc:sldMkLst>
          <pc:docMk/>
          <pc:sldMk cId="2936089281" sldId="1745"/>
        </pc:sldMkLst>
        <pc:spChg chg="mod">
          <ac:chgData name="Vickers, Libby" userId="e250baef-1418-4325-b620-0f9540a0387b" providerId="ADAL" clId="{7D184051-5E86-4DE5-8AA3-C61BAF71D259}" dt="2025-03-24T17:55:05.273" v="898" actId="20577"/>
          <ac:spMkLst>
            <pc:docMk/>
            <pc:sldMk cId="2936089281" sldId="1745"/>
            <ac:spMk id="3" creationId="{DEFEEB94-A955-A891-6509-E296603D81C5}"/>
          </ac:spMkLst>
        </pc:spChg>
        <pc:picChg chg="add mod">
          <ac:chgData name="Vickers, Libby" userId="e250baef-1418-4325-b620-0f9540a0387b" providerId="ADAL" clId="{7D184051-5E86-4DE5-8AA3-C61BAF71D259}" dt="2025-03-24T17:54:52.728" v="888" actId="1036"/>
          <ac:picMkLst>
            <pc:docMk/>
            <pc:sldMk cId="2936089281" sldId="1745"/>
            <ac:picMk id="8" creationId="{1A0C0E22-AE4C-6702-B61D-0AE374416C5F}"/>
          </ac:picMkLst>
        </pc:picChg>
      </pc:sldChg>
      <pc:sldChg chg="del">
        <pc:chgData name="Vickers, Libby" userId="e250baef-1418-4325-b620-0f9540a0387b" providerId="ADAL" clId="{7D184051-5E86-4DE5-8AA3-C61BAF71D259}" dt="2025-03-24T17:27:56.133" v="502" actId="47"/>
        <pc:sldMkLst>
          <pc:docMk/>
          <pc:sldMk cId="2255269056" sldId="1746"/>
        </pc:sldMkLst>
      </pc:sldChg>
      <pc:sldChg chg="addSp delSp modSp mod delAnim modAnim modNotesTx">
        <pc:chgData name="Vickers, Libby" userId="e250baef-1418-4325-b620-0f9540a0387b" providerId="ADAL" clId="{7D184051-5E86-4DE5-8AA3-C61BAF71D259}" dt="2025-03-24T20:12:52.462" v="1459" actId="1035"/>
        <pc:sldMkLst>
          <pc:docMk/>
          <pc:sldMk cId="404591562" sldId="1747"/>
        </pc:sldMkLst>
        <pc:spChg chg="add mod ord">
          <ac:chgData name="Vickers, Libby" userId="e250baef-1418-4325-b620-0f9540a0387b" providerId="ADAL" clId="{7D184051-5E86-4DE5-8AA3-C61BAF71D259}" dt="2025-03-24T20:10:33.129" v="1363" actId="167"/>
          <ac:spMkLst>
            <pc:docMk/>
            <pc:sldMk cId="404591562" sldId="1747"/>
            <ac:spMk id="12" creationId="{B7728CAE-3B09-F9D4-CB89-759CBFC5B25A}"/>
          </ac:spMkLst>
        </pc:spChg>
        <pc:spChg chg="add mod">
          <ac:chgData name="Vickers, Libby" userId="e250baef-1418-4325-b620-0f9540a0387b" providerId="ADAL" clId="{7D184051-5E86-4DE5-8AA3-C61BAF71D259}" dt="2025-03-24T20:12:52.462" v="1459" actId="1035"/>
          <ac:spMkLst>
            <pc:docMk/>
            <pc:sldMk cId="404591562" sldId="1747"/>
            <ac:spMk id="13" creationId="{003D8A42-8B9A-FA12-1FD9-E48E08602E27}"/>
          </ac:spMkLst>
        </pc:spChg>
        <pc:picChg chg="add mod">
          <ac:chgData name="Vickers, Libby" userId="e250baef-1418-4325-b620-0f9540a0387b" providerId="ADAL" clId="{7D184051-5E86-4DE5-8AA3-C61BAF71D259}" dt="2025-03-24T20:12:04.043" v="1368" actId="14100"/>
          <ac:picMkLst>
            <pc:docMk/>
            <pc:sldMk cId="404591562" sldId="1747"/>
            <ac:picMk id="11" creationId="{67788D0A-61A2-1DE6-9408-74F1E11B9AD0}"/>
          </ac:picMkLst>
        </pc:picChg>
      </pc:sldChg>
      <pc:sldChg chg="del">
        <pc:chgData name="Vickers, Libby" userId="e250baef-1418-4325-b620-0f9540a0387b" providerId="ADAL" clId="{7D184051-5E86-4DE5-8AA3-C61BAF71D259}" dt="2025-03-24T17:27:56.133" v="502" actId="47"/>
        <pc:sldMkLst>
          <pc:docMk/>
          <pc:sldMk cId="3286892867" sldId="1748"/>
        </pc:sldMkLst>
      </pc:sldChg>
      <pc:sldChg chg="del">
        <pc:chgData name="Vickers, Libby" userId="e250baef-1418-4325-b620-0f9540a0387b" providerId="ADAL" clId="{7D184051-5E86-4DE5-8AA3-C61BAF71D259}" dt="2025-03-24T17:27:56.133" v="502" actId="47"/>
        <pc:sldMkLst>
          <pc:docMk/>
          <pc:sldMk cId="2824756504" sldId="1749"/>
        </pc:sldMkLst>
      </pc:sldChg>
      <pc:sldChg chg="del">
        <pc:chgData name="Vickers, Libby" userId="e250baef-1418-4325-b620-0f9540a0387b" providerId="ADAL" clId="{7D184051-5E86-4DE5-8AA3-C61BAF71D259}" dt="2025-03-24T17:27:56.133" v="502" actId="47"/>
        <pc:sldMkLst>
          <pc:docMk/>
          <pc:sldMk cId="1109807364" sldId="1750"/>
        </pc:sldMkLst>
      </pc:sldChg>
      <pc:sldChg chg="del">
        <pc:chgData name="Vickers, Libby" userId="e250baef-1418-4325-b620-0f9540a0387b" providerId="ADAL" clId="{7D184051-5E86-4DE5-8AA3-C61BAF71D259}" dt="2025-03-24T17:27:56.133" v="502" actId="47"/>
        <pc:sldMkLst>
          <pc:docMk/>
          <pc:sldMk cId="2244514441" sldId="1754"/>
        </pc:sldMkLst>
      </pc:sldChg>
      <pc:sldChg chg="del">
        <pc:chgData name="Vickers, Libby" userId="e250baef-1418-4325-b620-0f9540a0387b" providerId="ADAL" clId="{7D184051-5E86-4DE5-8AA3-C61BAF71D259}" dt="2025-03-24T17:27:56.133" v="502" actId="47"/>
        <pc:sldMkLst>
          <pc:docMk/>
          <pc:sldMk cId="2308681538" sldId="1756"/>
        </pc:sldMkLst>
      </pc:sldChg>
      <pc:sldChg chg="del">
        <pc:chgData name="Vickers, Libby" userId="e250baef-1418-4325-b620-0f9540a0387b" providerId="ADAL" clId="{7D184051-5E86-4DE5-8AA3-C61BAF71D259}" dt="2025-03-24T17:27:56.133" v="502" actId="47"/>
        <pc:sldMkLst>
          <pc:docMk/>
          <pc:sldMk cId="2410211130" sldId="1757"/>
        </pc:sldMkLst>
      </pc:sldChg>
      <pc:sldChg chg="del">
        <pc:chgData name="Vickers, Libby" userId="e250baef-1418-4325-b620-0f9540a0387b" providerId="ADAL" clId="{7D184051-5E86-4DE5-8AA3-C61BAF71D259}" dt="2025-03-24T17:27:56.133" v="502" actId="47"/>
        <pc:sldMkLst>
          <pc:docMk/>
          <pc:sldMk cId="3070793910" sldId="1758"/>
        </pc:sldMkLst>
      </pc:sldChg>
      <pc:sldChg chg="del">
        <pc:chgData name="Vickers, Libby" userId="e250baef-1418-4325-b620-0f9540a0387b" providerId="ADAL" clId="{7D184051-5E86-4DE5-8AA3-C61BAF71D259}" dt="2025-03-24T17:27:56.133" v="502" actId="47"/>
        <pc:sldMkLst>
          <pc:docMk/>
          <pc:sldMk cId="338903553" sldId="1761"/>
        </pc:sldMkLst>
      </pc:sldChg>
      <pc:sldChg chg="del">
        <pc:chgData name="Vickers, Libby" userId="e250baef-1418-4325-b620-0f9540a0387b" providerId="ADAL" clId="{7D184051-5E86-4DE5-8AA3-C61BAF71D259}" dt="2025-03-24T17:27:56.133" v="502" actId="47"/>
        <pc:sldMkLst>
          <pc:docMk/>
          <pc:sldMk cId="1620307224" sldId="1762"/>
        </pc:sldMkLst>
      </pc:sldChg>
      <pc:sldChg chg="del">
        <pc:chgData name="Vickers, Libby" userId="e250baef-1418-4325-b620-0f9540a0387b" providerId="ADAL" clId="{7D184051-5E86-4DE5-8AA3-C61BAF71D259}" dt="2025-03-24T17:27:56.133" v="502" actId="47"/>
        <pc:sldMkLst>
          <pc:docMk/>
          <pc:sldMk cId="1456117989" sldId="1763"/>
        </pc:sldMkLst>
      </pc:sldChg>
      <pc:sldChg chg="del">
        <pc:chgData name="Vickers, Libby" userId="e250baef-1418-4325-b620-0f9540a0387b" providerId="ADAL" clId="{7D184051-5E86-4DE5-8AA3-C61BAF71D259}" dt="2025-03-24T17:27:56.133" v="502" actId="47"/>
        <pc:sldMkLst>
          <pc:docMk/>
          <pc:sldMk cId="1773138954" sldId="1764"/>
        </pc:sldMkLst>
      </pc:sldChg>
      <pc:sldChg chg="del">
        <pc:chgData name="Vickers, Libby" userId="e250baef-1418-4325-b620-0f9540a0387b" providerId="ADAL" clId="{7D184051-5E86-4DE5-8AA3-C61BAF71D259}" dt="2025-03-24T17:27:56.133" v="502" actId="47"/>
        <pc:sldMkLst>
          <pc:docMk/>
          <pc:sldMk cId="3098920352" sldId="1765"/>
        </pc:sldMkLst>
      </pc:sldChg>
      <pc:sldChg chg="del">
        <pc:chgData name="Vickers, Libby" userId="e250baef-1418-4325-b620-0f9540a0387b" providerId="ADAL" clId="{7D184051-5E86-4DE5-8AA3-C61BAF71D259}" dt="2025-03-24T17:27:56.133" v="502" actId="47"/>
        <pc:sldMkLst>
          <pc:docMk/>
          <pc:sldMk cId="1095279545" sldId="1766"/>
        </pc:sldMkLst>
      </pc:sldChg>
      <pc:sldChg chg="del">
        <pc:chgData name="Vickers, Libby" userId="e250baef-1418-4325-b620-0f9540a0387b" providerId="ADAL" clId="{7D184051-5E86-4DE5-8AA3-C61BAF71D259}" dt="2025-03-24T17:27:56.133" v="502" actId="47"/>
        <pc:sldMkLst>
          <pc:docMk/>
          <pc:sldMk cId="3633782426" sldId="1767"/>
        </pc:sldMkLst>
      </pc:sldChg>
      <pc:sldChg chg="del">
        <pc:chgData name="Vickers, Libby" userId="e250baef-1418-4325-b620-0f9540a0387b" providerId="ADAL" clId="{7D184051-5E86-4DE5-8AA3-C61BAF71D259}" dt="2025-03-24T17:27:56.133" v="502" actId="47"/>
        <pc:sldMkLst>
          <pc:docMk/>
          <pc:sldMk cId="3348513944" sldId="1768"/>
        </pc:sldMkLst>
      </pc:sldChg>
      <pc:sldChg chg="del">
        <pc:chgData name="Vickers, Libby" userId="e250baef-1418-4325-b620-0f9540a0387b" providerId="ADAL" clId="{7D184051-5E86-4DE5-8AA3-C61BAF71D259}" dt="2025-03-24T17:27:56.133" v="502" actId="47"/>
        <pc:sldMkLst>
          <pc:docMk/>
          <pc:sldMk cId="1190184386" sldId="1769"/>
        </pc:sldMkLst>
      </pc:sldChg>
      <pc:sldChg chg="del">
        <pc:chgData name="Vickers, Libby" userId="e250baef-1418-4325-b620-0f9540a0387b" providerId="ADAL" clId="{7D184051-5E86-4DE5-8AA3-C61BAF71D259}" dt="2025-03-24T17:27:56.133" v="502" actId="47"/>
        <pc:sldMkLst>
          <pc:docMk/>
          <pc:sldMk cId="177498723" sldId="1770"/>
        </pc:sldMkLst>
      </pc:sldChg>
      <pc:sldChg chg="del">
        <pc:chgData name="Vickers, Libby" userId="e250baef-1418-4325-b620-0f9540a0387b" providerId="ADAL" clId="{7D184051-5E86-4DE5-8AA3-C61BAF71D259}" dt="2025-03-24T17:27:56.133" v="502" actId="47"/>
        <pc:sldMkLst>
          <pc:docMk/>
          <pc:sldMk cId="695919857" sldId="1771"/>
        </pc:sldMkLst>
      </pc:sldChg>
      <pc:sldChg chg="del">
        <pc:chgData name="Vickers, Libby" userId="e250baef-1418-4325-b620-0f9540a0387b" providerId="ADAL" clId="{7D184051-5E86-4DE5-8AA3-C61BAF71D259}" dt="2025-03-24T17:27:56.133" v="502" actId="47"/>
        <pc:sldMkLst>
          <pc:docMk/>
          <pc:sldMk cId="3243746224" sldId="1772"/>
        </pc:sldMkLst>
      </pc:sldChg>
      <pc:sldChg chg="del">
        <pc:chgData name="Vickers, Libby" userId="e250baef-1418-4325-b620-0f9540a0387b" providerId="ADAL" clId="{7D184051-5E86-4DE5-8AA3-C61BAF71D259}" dt="2025-03-24T17:27:56.133" v="502" actId="47"/>
        <pc:sldMkLst>
          <pc:docMk/>
          <pc:sldMk cId="1004814873" sldId="1773"/>
        </pc:sldMkLst>
      </pc:sldChg>
      <pc:sldChg chg="del">
        <pc:chgData name="Vickers, Libby" userId="e250baef-1418-4325-b620-0f9540a0387b" providerId="ADAL" clId="{7D184051-5E86-4DE5-8AA3-C61BAF71D259}" dt="2025-03-24T17:27:56.133" v="502" actId="47"/>
        <pc:sldMkLst>
          <pc:docMk/>
          <pc:sldMk cId="3551917091" sldId="1865"/>
        </pc:sldMkLst>
      </pc:sldChg>
      <pc:sldChg chg="del">
        <pc:chgData name="Vickers, Libby" userId="e250baef-1418-4325-b620-0f9540a0387b" providerId="ADAL" clId="{7D184051-5E86-4DE5-8AA3-C61BAF71D259}" dt="2025-03-24T17:27:56.133" v="502" actId="47"/>
        <pc:sldMkLst>
          <pc:docMk/>
          <pc:sldMk cId="943739813" sldId="1866"/>
        </pc:sldMkLst>
      </pc:sldChg>
      <pc:sldChg chg="del">
        <pc:chgData name="Vickers, Libby" userId="e250baef-1418-4325-b620-0f9540a0387b" providerId="ADAL" clId="{7D184051-5E86-4DE5-8AA3-C61BAF71D259}" dt="2025-03-24T17:27:56.133" v="502" actId="47"/>
        <pc:sldMkLst>
          <pc:docMk/>
          <pc:sldMk cId="390828042" sldId="1867"/>
        </pc:sldMkLst>
      </pc:sldChg>
      <pc:sldChg chg="del">
        <pc:chgData name="Vickers, Libby" userId="e250baef-1418-4325-b620-0f9540a0387b" providerId="ADAL" clId="{7D184051-5E86-4DE5-8AA3-C61BAF71D259}" dt="2025-03-24T17:27:56.133" v="502" actId="47"/>
        <pc:sldMkLst>
          <pc:docMk/>
          <pc:sldMk cId="2673067967" sldId="1868"/>
        </pc:sldMkLst>
      </pc:sldChg>
      <pc:sldChg chg="addSp modSp add mod modAnim modNotesTx">
        <pc:chgData name="Vickers, Libby" userId="e250baef-1418-4325-b620-0f9540a0387b" providerId="ADAL" clId="{7D184051-5E86-4DE5-8AA3-C61BAF71D259}" dt="2025-03-24T17:57:34.300" v="1035" actId="14100"/>
        <pc:sldMkLst>
          <pc:docMk/>
          <pc:sldMk cId="3098522747" sldId="1869"/>
        </pc:sldMkLst>
        <pc:spChg chg="mod">
          <ac:chgData name="Vickers, Libby" userId="e250baef-1418-4325-b620-0f9540a0387b" providerId="ADAL" clId="{7D184051-5E86-4DE5-8AA3-C61BAF71D259}" dt="2025-03-24T17:16:15.936" v="440"/>
          <ac:spMkLst>
            <pc:docMk/>
            <pc:sldMk cId="3098522747" sldId="1869"/>
            <ac:spMk id="2" creationId="{4FC1254E-79F0-97DD-7252-09AE2BC194C6}"/>
          </ac:spMkLst>
        </pc:spChg>
        <pc:spChg chg="mod">
          <ac:chgData name="Vickers, Libby" userId="e250baef-1418-4325-b620-0f9540a0387b" providerId="ADAL" clId="{7D184051-5E86-4DE5-8AA3-C61BAF71D259}" dt="2025-03-24T17:56:05.185" v="921" actId="20577"/>
          <ac:spMkLst>
            <pc:docMk/>
            <pc:sldMk cId="3098522747" sldId="1869"/>
            <ac:spMk id="3" creationId="{AFBD8708-D806-2A59-479A-8DF86EB054D7}"/>
          </ac:spMkLst>
        </pc:spChg>
        <pc:spChg chg="mod">
          <ac:chgData name="Vickers, Libby" userId="e250baef-1418-4325-b620-0f9540a0387b" providerId="ADAL" clId="{7D184051-5E86-4DE5-8AA3-C61BAF71D259}" dt="2025-03-24T17:16:15.936" v="440"/>
          <ac:spMkLst>
            <pc:docMk/>
            <pc:sldMk cId="3098522747" sldId="1869"/>
            <ac:spMk id="5" creationId="{3D3389A1-0004-4C39-1E29-4988C28C799B}"/>
          </ac:spMkLst>
        </pc:spChg>
        <pc:spChg chg="add mod">
          <ac:chgData name="Vickers, Libby" userId="e250baef-1418-4325-b620-0f9540a0387b" providerId="ADAL" clId="{7D184051-5E86-4DE5-8AA3-C61BAF71D259}" dt="2025-03-24T17:55:57.528" v="907" actId="1038"/>
          <ac:spMkLst>
            <pc:docMk/>
            <pc:sldMk cId="3098522747" sldId="1869"/>
            <ac:spMk id="6" creationId="{323625B9-2419-3C59-8194-C0DA38090122}"/>
          </ac:spMkLst>
        </pc:spChg>
        <pc:spChg chg="add mod">
          <ac:chgData name="Vickers, Libby" userId="e250baef-1418-4325-b620-0f9540a0387b" providerId="ADAL" clId="{7D184051-5E86-4DE5-8AA3-C61BAF71D259}" dt="2025-03-24T17:57:34.300" v="1035" actId="14100"/>
          <ac:spMkLst>
            <pc:docMk/>
            <pc:sldMk cId="3098522747" sldId="1869"/>
            <ac:spMk id="10" creationId="{36983232-532E-A4E1-4829-AAF5BD20CF18}"/>
          </ac:spMkLst>
        </pc:spChg>
        <pc:grpChg chg="mod">
          <ac:chgData name="Vickers, Libby" userId="e250baef-1418-4325-b620-0f9540a0387b" providerId="ADAL" clId="{7D184051-5E86-4DE5-8AA3-C61BAF71D259}" dt="2025-03-24T17:16:15.936" v="440"/>
          <ac:grpSpMkLst>
            <pc:docMk/>
            <pc:sldMk cId="3098522747" sldId="1869"/>
            <ac:grpSpMk id="7" creationId="{E6D34E2D-6E5F-3A0B-BE73-37275729E9E3}"/>
          </ac:grpSpMkLst>
        </pc:grpChg>
        <pc:grpChg chg="add mod">
          <ac:chgData name="Vickers, Libby" userId="e250baef-1418-4325-b620-0f9540a0387b" providerId="ADAL" clId="{7D184051-5E86-4DE5-8AA3-C61BAF71D259}" dt="2025-03-24T17:55:43.097" v="902" actId="14100"/>
          <ac:grpSpMkLst>
            <pc:docMk/>
            <pc:sldMk cId="3098522747" sldId="1869"/>
            <ac:grpSpMk id="8" creationId="{84E16EBF-4C12-DBB0-D0C7-6178CA0E8C33}"/>
          </ac:grpSpMkLst>
        </pc:grpChg>
        <pc:picChg chg="mod">
          <ac:chgData name="Vickers, Libby" userId="e250baef-1418-4325-b620-0f9540a0387b" providerId="ADAL" clId="{7D184051-5E86-4DE5-8AA3-C61BAF71D259}" dt="2025-03-24T17:16:15.936" v="440"/>
          <ac:picMkLst>
            <pc:docMk/>
            <pc:sldMk cId="3098522747" sldId="1869"/>
            <ac:picMk id="4" creationId="{C85DFF99-BEFC-FD6F-4327-9BA74FA80106}"/>
          </ac:picMkLst>
        </pc:picChg>
      </pc:sldChg>
      <pc:sldChg chg="addSp delSp modSp add mod modAnim modNotesTx">
        <pc:chgData name="Vickers, Libby" userId="e250baef-1418-4325-b620-0f9540a0387b" providerId="ADAL" clId="{7D184051-5E86-4DE5-8AA3-C61BAF71D259}" dt="2025-03-24T20:03:13.752" v="1052" actId="478"/>
        <pc:sldMkLst>
          <pc:docMk/>
          <pc:sldMk cId="3028622388" sldId="1870"/>
        </pc:sldMkLst>
        <pc:spChg chg="add mod">
          <ac:chgData name="Vickers, Libby" userId="e250baef-1418-4325-b620-0f9540a0387b" providerId="ADAL" clId="{7D184051-5E86-4DE5-8AA3-C61BAF71D259}" dt="2025-03-24T20:02:15.703" v="1044" actId="1076"/>
          <ac:spMkLst>
            <pc:docMk/>
            <pc:sldMk cId="3028622388" sldId="1870"/>
            <ac:spMk id="5" creationId="{98AB3AB0-8A16-680E-3F52-0D0EB61AFCB2}"/>
          </ac:spMkLst>
        </pc:spChg>
        <pc:spChg chg="add mod ord">
          <ac:chgData name="Vickers, Libby" userId="e250baef-1418-4325-b620-0f9540a0387b" providerId="ADAL" clId="{7D184051-5E86-4DE5-8AA3-C61BAF71D259}" dt="2025-03-24T20:01:47.389" v="1042" actId="167"/>
          <ac:spMkLst>
            <pc:docMk/>
            <pc:sldMk cId="3028622388" sldId="1870"/>
            <ac:spMk id="6" creationId="{797219F7-CD0C-9711-B22B-40AD72BDD655}"/>
          </ac:spMkLst>
        </pc:spChg>
        <pc:picChg chg="add mod">
          <ac:chgData name="Vickers, Libby" userId="e250baef-1418-4325-b620-0f9540a0387b" providerId="ADAL" clId="{7D184051-5E86-4DE5-8AA3-C61BAF71D259}" dt="2025-03-24T20:01:59.003" v="1043" actId="1076"/>
          <ac:picMkLst>
            <pc:docMk/>
            <pc:sldMk cId="3028622388" sldId="1870"/>
            <ac:picMk id="4" creationId="{C5B2FC75-C368-9D34-01BD-9F69D1830639}"/>
          </ac:picMkLst>
        </pc:picChg>
      </pc:sldChg>
      <pc:sldChg chg="addSp delSp modSp add mod modAnim modNotesTx">
        <pc:chgData name="Vickers, Libby" userId="e250baef-1418-4325-b620-0f9540a0387b" providerId="ADAL" clId="{7D184051-5E86-4DE5-8AA3-C61BAF71D259}" dt="2025-03-24T20:09:25.171" v="1361" actId="6549"/>
        <pc:sldMkLst>
          <pc:docMk/>
          <pc:sldMk cId="2574850526" sldId="1871"/>
        </pc:sldMkLst>
        <pc:spChg chg="add mod">
          <ac:chgData name="Vickers, Libby" userId="e250baef-1418-4325-b620-0f9540a0387b" providerId="ADAL" clId="{7D184051-5E86-4DE5-8AA3-C61BAF71D259}" dt="2025-03-24T17:29:26.256" v="512" actId="1076"/>
          <ac:spMkLst>
            <pc:docMk/>
            <pc:sldMk cId="2574850526" sldId="1871"/>
            <ac:spMk id="7" creationId="{6954102F-D890-0747-BA3C-028275E24D30}"/>
          </ac:spMkLst>
        </pc:spChg>
        <pc:spChg chg="add mod ord">
          <ac:chgData name="Vickers, Libby" userId="e250baef-1418-4325-b620-0f9540a0387b" providerId="ADAL" clId="{7D184051-5E86-4DE5-8AA3-C61BAF71D259}" dt="2025-03-24T20:02:51.769" v="1050" actId="167"/>
          <ac:spMkLst>
            <pc:docMk/>
            <pc:sldMk cId="2574850526" sldId="1871"/>
            <ac:spMk id="8" creationId="{24269FB7-B370-37B9-AAAB-68A3ED208FB9}"/>
          </ac:spMkLst>
        </pc:spChg>
        <pc:picChg chg="add mod">
          <ac:chgData name="Vickers, Libby" userId="e250baef-1418-4325-b620-0f9540a0387b" providerId="ADAL" clId="{7D184051-5E86-4DE5-8AA3-C61BAF71D259}" dt="2025-03-24T17:23:55.306" v="469" actId="1076"/>
          <ac:picMkLst>
            <pc:docMk/>
            <pc:sldMk cId="2574850526" sldId="1871"/>
            <ac:picMk id="4" creationId="{3D9A9EAF-78CD-6F77-03FD-E3795935021D}"/>
          </ac:picMkLst>
        </pc:picChg>
        <pc:picChg chg="add mod">
          <ac:chgData name="Vickers, Libby" userId="e250baef-1418-4325-b620-0f9540a0387b" providerId="ADAL" clId="{7D184051-5E86-4DE5-8AA3-C61BAF71D259}" dt="2025-03-24T17:26:05.144" v="481" actId="1076"/>
          <ac:picMkLst>
            <pc:docMk/>
            <pc:sldMk cId="2574850526" sldId="1871"/>
            <ac:picMk id="6" creationId="{ED9AAF96-1BF1-44EF-E65C-2C8F3607FFC8}"/>
          </ac:picMkLst>
        </pc:picChg>
      </pc:sldChg>
      <pc:sldChg chg="addSp delSp modSp add mod modNotesTx">
        <pc:chgData name="Vickers, Libby" userId="e250baef-1418-4325-b620-0f9540a0387b" providerId="ADAL" clId="{7D184051-5E86-4DE5-8AA3-C61BAF71D259}" dt="2025-03-24T20:13:49.702" v="1465" actId="14100"/>
        <pc:sldMkLst>
          <pc:docMk/>
          <pc:sldMk cId="415732373" sldId="1872"/>
        </pc:sldMkLst>
        <pc:spChg chg="add mod ord">
          <ac:chgData name="Vickers, Libby" userId="e250baef-1418-4325-b620-0f9540a0387b" providerId="ADAL" clId="{7D184051-5E86-4DE5-8AA3-C61BAF71D259}" dt="2025-03-24T20:13:18.055" v="1461" actId="167"/>
          <ac:spMkLst>
            <pc:docMk/>
            <pc:sldMk cId="415732373" sldId="1872"/>
            <ac:spMk id="5" creationId="{25BE8445-FF45-26A9-30B5-0A7FE496A326}"/>
          </ac:spMkLst>
        </pc:spChg>
        <pc:picChg chg="add mod">
          <ac:chgData name="Vickers, Libby" userId="e250baef-1418-4325-b620-0f9540a0387b" providerId="ADAL" clId="{7D184051-5E86-4DE5-8AA3-C61BAF71D259}" dt="2025-03-24T20:13:49.702" v="1465" actId="14100"/>
          <ac:picMkLst>
            <pc:docMk/>
            <pc:sldMk cId="415732373" sldId="1872"/>
            <ac:picMk id="4" creationId="{A5892F04-5773-1B7D-0BBC-145D8A59B6A9}"/>
          </ac:picMkLst>
        </pc:picChg>
      </pc:sldChg>
      <pc:sldChg chg="addSp delSp modSp add mod modAnim modNotesTx">
        <pc:chgData name="Vickers, Libby" userId="e250baef-1418-4325-b620-0f9540a0387b" providerId="ADAL" clId="{7D184051-5E86-4DE5-8AA3-C61BAF71D259}" dt="2025-03-24T20:16:18.757" v="1506" actId="20577"/>
        <pc:sldMkLst>
          <pc:docMk/>
          <pc:sldMk cId="773194766" sldId="1873"/>
        </pc:sldMkLst>
        <pc:spChg chg="add mod">
          <ac:chgData name="Vickers, Libby" userId="e250baef-1418-4325-b620-0f9540a0387b" providerId="ADAL" clId="{7D184051-5E86-4DE5-8AA3-C61BAF71D259}" dt="2025-03-24T20:16:18.757" v="1506" actId="20577"/>
          <ac:spMkLst>
            <pc:docMk/>
            <pc:sldMk cId="773194766" sldId="1873"/>
            <ac:spMk id="2" creationId="{A76F8645-5D70-B19C-EDCC-F5D97E37D719}"/>
          </ac:spMkLst>
        </pc:spChg>
        <pc:spChg chg="mod">
          <ac:chgData name="Vickers, Libby" userId="e250baef-1418-4325-b620-0f9540a0387b" providerId="ADAL" clId="{7D184051-5E86-4DE5-8AA3-C61BAF71D259}" dt="2025-03-24T20:14:31.144" v="1487" actId="20577"/>
          <ac:spMkLst>
            <pc:docMk/>
            <pc:sldMk cId="773194766" sldId="1873"/>
            <ac:spMk id="3" creationId="{DC3D4A40-1323-EC10-62D7-6F5A17010E64}"/>
          </ac:spMkLst>
        </pc:spChg>
      </pc:sldChg>
      <pc:sldChg chg="addSp delSp modSp add mod modAnim modNotesTx">
        <pc:chgData name="Vickers, Libby" userId="e250baef-1418-4325-b620-0f9540a0387b" providerId="ADAL" clId="{7D184051-5E86-4DE5-8AA3-C61BAF71D259}" dt="2025-03-24T17:38:31.440" v="543" actId="1076"/>
        <pc:sldMkLst>
          <pc:docMk/>
          <pc:sldMk cId="3726457506" sldId="1874"/>
        </pc:sldMkLst>
        <pc:spChg chg="add mod">
          <ac:chgData name="Vickers, Libby" userId="e250baef-1418-4325-b620-0f9540a0387b" providerId="ADAL" clId="{7D184051-5E86-4DE5-8AA3-C61BAF71D259}" dt="2025-03-24T17:38:26.725" v="542" actId="1076"/>
          <ac:spMkLst>
            <pc:docMk/>
            <pc:sldMk cId="3726457506" sldId="1874"/>
            <ac:spMk id="5" creationId="{83429BA3-E9FF-0F42-F2EF-838A3D09470B}"/>
          </ac:spMkLst>
        </pc:spChg>
        <pc:spChg chg="add mod">
          <ac:chgData name="Vickers, Libby" userId="e250baef-1418-4325-b620-0f9540a0387b" providerId="ADAL" clId="{7D184051-5E86-4DE5-8AA3-C61BAF71D259}" dt="2025-03-24T17:38:03.549" v="539" actId="27636"/>
          <ac:spMkLst>
            <pc:docMk/>
            <pc:sldMk cId="3726457506" sldId="1874"/>
            <ac:spMk id="6" creationId="{403C413F-15D1-5C24-08F6-DDA1B3E7F5BA}"/>
          </ac:spMkLst>
        </pc:spChg>
        <pc:spChg chg="add mod">
          <ac:chgData name="Vickers, Libby" userId="e250baef-1418-4325-b620-0f9540a0387b" providerId="ADAL" clId="{7D184051-5E86-4DE5-8AA3-C61BAF71D259}" dt="2025-03-24T17:38:22.490" v="541" actId="1076"/>
          <ac:spMkLst>
            <pc:docMk/>
            <pc:sldMk cId="3726457506" sldId="1874"/>
            <ac:spMk id="10" creationId="{12D08A6C-08E5-2D20-8459-667AA6443321}"/>
          </ac:spMkLst>
        </pc:spChg>
        <pc:spChg chg="add mod">
          <ac:chgData name="Vickers, Libby" userId="e250baef-1418-4325-b620-0f9540a0387b" providerId="ADAL" clId="{7D184051-5E86-4DE5-8AA3-C61BAF71D259}" dt="2025-03-24T17:38:31.440" v="543" actId="1076"/>
          <ac:spMkLst>
            <pc:docMk/>
            <pc:sldMk cId="3726457506" sldId="1874"/>
            <ac:spMk id="11" creationId="{BD3BDD50-C05A-2BF1-22B6-7A869C12BD51}"/>
          </ac:spMkLst>
        </pc:spChg>
      </pc:sldChg>
      <pc:sldChg chg="addSp modSp add mod modAnim modNotesTx">
        <pc:chgData name="Vickers, Libby" userId="e250baef-1418-4325-b620-0f9540a0387b" providerId="ADAL" clId="{7D184051-5E86-4DE5-8AA3-C61BAF71D259}" dt="2025-03-24T17:39:27.137" v="549" actId="1076"/>
        <pc:sldMkLst>
          <pc:docMk/>
          <pc:sldMk cId="1285461478" sldId="1875"/>
        </pc:sldMkLst>
        <pc:spChg chg="add mod">
          <ac:chgData name="Vickers, Libby" userId="e250baef-1418-4325-b620-0f9540a0387b" providerId="ADAL" clId="{7D184051-5E86-4DE5-8AA3-C61BAF71D259}" dt="2025-03-24T17:39:27.137" v="549" actId="1076"/>
          <ac:spMkLst>
            <pc:docMk/>
            <pc:sldMk cId="1285461478" sldId="1875"/>
            <ac:spMk id="4" creationId="{406AC15F-BBA6-7787-A5BC-77DBB364D223}"/>
          </ac:spMkLst>
        </pc:spChg>
        <pc:spChg chg="add mod">
          <ac:chgData name="Vickers, Libby" userId="e250baef-1418-4325-b620-0f9540a0387b" providerId="ADAL" clId="{7D184051-5E86-4DE5-8AA3-C61BAF71D259}" dt="2025-03-24T17:39:27.137" v="549" actId="1076"/>
          <ac:spMkLst>
            <pc:docMk/>
            <pc:sldMk cId="1285461478" sldId="1875"/>
            <ac:spMk id="5" creationId="{31F7ADDD-2886-6976-CAD7-20BCE30C84F4}"/>
          </ac:spMkLst>
        </pc:spChg>
        <pc:spChg chg="add mod">
          <ac:chgData name="Vickers, Libby" userId="e250baef-1418-4325-b620-0f9540a0387b" providerId="ADAL" clId="{7D184051-5E86-4DE5-8AA3-C61BAF71D259}" dt="2025-03-24T17:39:27.137" v="549" actId="1076"/>
          <ac:spMkLst>
            <pc:docMk/>
            <pc:sldMk cId="1285461478" sldId="1875"/>
            <ac:spMk id="12" creationId="{F934C5DC-7D24-00A4-0252-DF342AB0C29D}"/>
          </ac:spMkLst>
        </pc:spChg>
        <pc:spChg chg="add mod">
          <ac:chgData name="Vickers, Libby" userId="e250baef-1418-4325-b620-0f9540a0387b" providerId="ADAL" clId="{7D184051-5E86-4DE5-8AA3-C61BAF71D259}" dt="2025-03-24T17:39:27.137" v="549" actId="1076"/>
          <ac:spMkLst>
            <pc:docMk/>
            <pc:sldMk cId="1285461478" sldId="1875"/>
            <ac:spMk id="15" creationId="{D9F614F6-A695-DBA0-2F1E-D560E38B2FBA}"/>
          </ac:spMkLst>
        </pc:spChg>
      </pc:sldChg>
      <pc:sldChg chg="addSp delSp modSp add mod modNotesTx">
        <pc:chgData name="Vickers, Libby" userId="e250baef-1418-4325-b620-0f9540a0387b" providerId="ADAL" clId="{7D184051-5E86-4DE5-8AA3-C61BAF71D259}" dt="2025-03-24T17:45:31.678" v="561" actId="20577"/>
        <pc:sldMkLst>
          <pc:docMk/>
          <pc:sldMk cId="2683100410" sldId="1876"/>
        </pc:sldMkLst>
        <pc:picChg chg="add mod">
          <ac:chgData name="Vickers, Libby" userId="e250baef-1418-4325-b620-0f9540a0387b" providerId="ADAL" clId="{7D184051-5E86-4DE5-8AA3-C61BAF71D259}" dt="2025-03-24T17:45:18.812" v="556"/>
          <ac:picMkLst>
            <pc:docMk/>
            <pc:sldMk cId="2683100410" sldId="1876"/>
            <ac:picMk id="4" creationId="{8DA7CF1D-552E-2575-FE98-8C1611AD5501}"/>
          </ac:picMkLst>
        </pc:picChg>
      </pc:sldChg>
      <pc:sldChg chg="addSp modSp add modAnim modNotesTx">
        <pc:chgData name="Vickers, Libby" userId="e250baef-1418-4325-b620-0f9540a0387b" providerId="ADAL" clId="{7D184051-5E86-4DE5-8AA3-C61BAF71D259}" dt="2025-03-24T17:46:54.011" v="564"/>
        <pc:sldMkLst>
          <pc:docMk/>
          <pc:sldMk cId="610614580" sldId="1877"/>
        </pc:sldMkLst>
        <pc:picChg chg="add mod">
          <ac:chgData name="Vickers, Libby" userId="e250baef-1418-4325-b620-0f9540a0387b" providerId="ADAL" clId="{7D184051-5E86-4DE5-8AA3-C61BAF71D259}" dt="2025-03-24T17:46:18.088" v="562"/>
          <ac:picMkLst>
            <pc:docMk/>
            <pc:sldMk cId="610614580" sldId="1877"/>
            <ac:picMk id="2" creationId="{61E67918-9ECE-1243-4D12-EF29456180EF}"/>
          </ac:picMkLst>
        </pc:picChg>
        <pc:picChg chg="add mod">
          <ac:chgData name="Vickers, Libby" userId="e250baef-1418-4325-b620-0f9540a0387b" providerId="ADAL" clId="{7D184051-5E86-4DE5-8AA3-C61BAF71D259}" dt="2025-03-24T17:46:54.011" v="564"/>
          <ac:picMkLst>
            <pc:docMk/>
            <pc:sldMk cId="610614580" sldId="1877"/>
            <ac:picMk id="16" creationId="{2AB7AD6C-4D74-2861-63DF-397CE39C0204}"/>
          </ac:picMkLst>
        </pc:picChg>
      </pc:sldChg>
      <pc:sldChg chg="addSp modSp add modAnim modNotesTx">
        <pc:chgData name="Vickers, Libby" userId="e250baef-1418-4325-b620-0f9540a0387b" providerId="ADAL" clId="{7D184051-5E86-4DE5-8AA3-C61BAF71D259}" dt="2025-03-24T17:48:53.445" v="569"/>
        <pc:sldMkLst>
          <pc:docMk/>
          <pc:sldMk cId="2590980071" sldId="1878"/>
        </pc:sldMkLst>
        <pc:spChg chg="add mod">
          <ac:chgData name="Vickers, Libby" userId="e250baef-1418-4325-b620-0f9540a0387b" providerId="ADAL" clId="{7D184051-5E86-4DE5-8AA3-C61BAF71D259}" dt="2025-03-24T17:48:30.248" v="568"/>
          <ac:spMkLst>
            <pc:docMk/>
            <pc:sldMk cId="2590980071" sldId="1878"/>
            <ac:spMk id="4" creationId="{91AF9DEB-4274-2642-5828-2F12240A3F9C}"/>
          </ac:spMkLst>
        </pc:spChg>
        <pc:picChg chg="add mod">
          <ac:chgData name="Vickers, Libby" userId="e250baef-1418-4325-b620-0f9540a0387b" providerId="ADAL" clId="{7D184051-5E86-4DE5-8AA3-C61BAF71D259}" dt="2025-03-24T17:48:30.248" v="568"/>
          <ac:picMkLst>
            <pc:docMk/>
            <pc:sldMk cId="2590980071" sldId="1878"/>
            <ac:picMk id="2" creationId="{D63C09D0-6DF8-D702-8164-F59766DFFC33}"/>
          </ac:picMkLst>
        </pc:picChg>
        <pc:picChg chg="add mod">
          <ac:chgData name="Vickers, Libby" userId="e250baef-1418-4325-b620-0f9540a0387b" providerId="ADAL" clId="{7D184051-5E86-4DE5-8AA3-C61BAF71D259}" dt="2025-03-24T17:48:30.248" v="568"/>
          <ac:picMkLst>
            <pc:docMk/>
            <pc:sldMk cId="2590980071" sldId="1878"/>
            <ac:picMk id="7" creationId="{27FE73BB-AF18-8218-EF9B-D0119EF19BD2}"/>
          </ac:picMkLst>
        </pc:picChg>
        <pc:picChg chg="add mod">
          <ac:chgData name="Vickers, Libby" userId="e250baef-1418-4325-b620-0f9540a0387b" providerId="ADAL" clId="{7D184051-5E86-4DE5-8AA3-C61BAF71D259}" dt="2025-03-24T17:48:30.248" v="568"/>
          <ac:picMkLst>
            <pc:docMk/>
            <pc:sldMk cId="2590980071" sldId="1878"/>
            <ac:picMk id="10" creationId="{F15AC48A-632E-CA7F-03DF-FD85759FD4E7}"/>
          </ac:picMkLst>
        </pc:picChg>
      </pc:sldChg>
      <pc:sldChg chg="add">
        <pc:chgData name="Vickers, Libby" userId="e250baef-1418-4325-b620-0f9540a0387b" providerId="ADAL" clId="{7D184051-5E86-4DE5-8AA3-C61BAF71D259}" dt="2025-03-24T17:39:41.366" v="552" actId="2890"/>
        <pc:sldMkLst>
          <pc:docMk/>
          <pc:sldMk cId="1356035405" sldId="1879"/>
        </pc:sldMkLst>
      </pc:sldChg>
      <pc:sldChg chg="add">
        <pc:chgData name="Vickers, Libby" userId="e250baef-1418-4325-b620-0f9540a0387b" providerId="ADAL" clId="{7D184051-5E86-4DE5-8AA3-C61BAF71D259}" dt="2025-03-24T17:47:03.307" v="565" actId="2890"/>
        <pc:sldMkLst>
          <pc:docMk/>
          <pc:sldMk cId="366326659" sldId="1880"/>
        </pc:sldMkLst>
      </pc:sldChg>
      <pc:sldChg chg="addSp modSp add mod modAnim modNotesTx">
        <pc:chgData name="Vickers, Libby" userId="e250baef-1418-4325-b620-0f9540a0387b" providerId="ADAL" clId="{7D184051-5E86-4DE5-8AA3-C61BAF71D259}" dt="2025-03-24T17:49:57.270" v="650" actId="1036"/>
        <pc:sldMkLst>
          <pc:docMk/>
          <pc:sldMk cId="2808121703" sldId="1881"/>
        </pc:sldMkLst>
      </pc:sldChg>
      <pc:sldMasterChg chg="modSldLayout">
        <pc:chgData name="Vickers, Libby" userId="e250baef-1418-4325-b620-0f9540a0387b" providerId="ADAL" clId="{7D184051-5E86-4DE5-8AA3-C61BAF71D259}" dt="2025-03-24T16:48:25.222" v="254" actId="20577"/>
        <pc:sldMasterMkLst>
          <pc:docMk/>
          <pc:sldMasterMk cId="590439008" sldId="2147483757"/>
        </pc:sldMasterMkLst>
        <pc:sldLayoutChg chg="modSp">
          <pc:chgData name="Vickers, Libby" userId="e250baef-1418-4325-b620-0f9540a0387b" providerId="ADAL" clId="{7D184051-5E86-4DE5-8AA3-C61BAF71D259}" dt="2025-03-24T16:48:25.222" v="254" actId="20577"/>
          <pc:sldLayoutMkLst>
            <pc:docMk/>
            <pc:sldMasterMk cId="590439008" sldId="2147483757"/>
            <pc:sldLayoutMk cId="126806582" sldId="2147483776"/>
          </pc:sldLayoutMkLst>
          <pc:graphicFrameChg chg="mod">
            <ac:chgData name="Vickers, Libby" userId="e250baef-1418-4325-b620-0f9540a0387b" providerId="ADAL" clId="{7D184051-5E86-4DE5-8AA3-C61BAF71D259}" dt="2025-03-24T16:48:25.222" v="254" actId="20577"/>
            <ac:graphicFrameMkLst>
              <pc:docMk/>
              <pc:sldMasterMk cId="590439008" sldId="2147483757"/>
              <pc:sldLayoutMk cId="126806582" sldId="2147483776"/>
              <ac:graphicFrameMk id="2" creationId="{EDD9F1A0-890A-F62F-9E9B-4E4080586505}"/>
            </ac:graphicFrameMkLst>
          </pc:graphicFrame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1"/>
      <dgm:spPr/>
      <dgm:t>
        <a:bodyPr/>
        <a:lstStyle/>
        <a:p>
          <a:endParaRPr lang="en-US"/>
        </a:p>
      </dgm:t>
    </dgm:pt>
    <dgm:pt modelId="{679A8AFA-A7E4-C645-8C2B-45766FED0BFE}">
      <dgm:prSet phldrT="[Text]"/>
      <dgm:spPr/>
      <dgm:t>
        <a:bodyPr/>
        <a:lstStyle/>
        <a:p>
          <a:r>
            <a:rPr lang="en-US" dirty="0">
              <a:latin typeface="Avenir Next" panose="020B0503020202020204" pitchFamily="34" charset="0"/>
            </a:rPr>
            <a:t>Member</a:t>
          </a: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dgm:spPr/>
      <dgm:t>
        <a:bodyPr/>
        <a:lstStyle/>
        <a:p>
          <a:r>
            <a:rPr lang="en-US" dirty="0">
              <a:latin typeface="Avenir Next" panose="020B0503020202020204" pitchFamily="34" charset="0"/>
            </a:rPr>
            <a:t>Post, </a:t>
          </a:r>
          <a:r>
            <a:rPr lang="en-US" dirty="0" err="1">
              <a:latin typeface="Avenir Next" panose="020B0503020202020204" pitchFamily="34" charset="0"/>
            </a:rPr>
            <a:t>Sqdn</a:t>
          </a:r>
          <a:r>
            <a:rPr lang="en-US" dirty="0">
              <a:latin typeface="Avenir Next" panose="020B0503020202020204" pitchFamily="34" charset="0"/>
            </a:rPr>
            <a:t>, District, County</a:t>
          </a: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dgm:spPr/>
      <dgm:t>
        <a:bodyPr/>
        <a:lstStyle/>
        <a:p>
          <a:r>
            <a:rPr lang="en-US" dirty="0">
              <a:latin typeface="Avenir Next" panose="020B0503020202020204" pitchFamily="34" charset="0"/>
            </a:rPr>
            <a:t>National</a:t>
          </a: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custScaleX="369965">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b="1" i="0" dirty="0">
              <a:latin typeface="Avenir Next Demi Bold" panose="020B0503020202020204" pitchFamily="34" charset="0"/>
            </a:rPr>
            <a:t>LEGION.ORG</a:t>
          </a: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US" b="1" i="0" dirty="0">
              <a:latin typeface="Avenir Next Demi Bold" panose="020B0503020202020204" pitchFamily="34" charset="0"/>
            </a:rPr>
            <a:t>MYLEGION.ORG</a:t>
          </a: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en-US" b="1" i="0" dirty="0">
              <a:latin typeface="Avenir Next Demi Bold" panose="020B0503020202020204" pitchFamily="34" charset="0"/>
            </a:rPr>
            <a:t>LEGION +</a:t>
          </a: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3125772"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945689"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Avenir Next" panose="020B0503020202020204" pitchFamily="34" charset="0"/>
            </a:rPr>
            <a:t>Member</a:t>
          </a:r>
        </a:p>
      </dsp:txBody>
      <dsp:txXfrm>
        <a:off x="3945689" y="1339439"/>
        <a:ext cx="2061287" cy="1030397"/>
      </dsp:txXfrm>
    </dsp:sp>
    <dsp:sp modelId="{6D00407C-3482-FE49-B74E-E1B67329D750}">
      <dsp:nvSpPr>
        <dsp:cNvPr id="0" name=""/>
        <dsp:cNvSpPr/>
      </dsp:nvSpPr>
      <dsp:spPr>
        <a:xfrm>
          <a:off x="2095477"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137197" y="3483466"/>
          <a:ext cx="7626041"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Avenir Next" panose="020B0503020202020204" pitchFamily="34" charset="0"/>
            </a:rPr>
            <a:t>Post, </a:t>
          </a:r>
          <a:r>
            <a:rPr lang="en-US" sz="3900" kern="1200" dirty="0" err="1">
              <a:latin typeface="Avenir Next" panose="020B0503020202020204" pitchFamily="34" charset="0"/>
            </a:rPr>
            <a:t>Sqdn</a:t>
          </a:r>
          <a:r>
            <a:rPr lang="en-US" sz="3900" kern="1200" dirty="0">
              <a:latin typeface="Avenir Next" panose="020B0503020202020204" pitchFamily="34" charset="0"/>
            </a:rPr>
            <a:t>, District, County</a:t>
          </a:r>
        </a:p>
      </dsp:txBody>
      <dsp:txXfrm>
        <a:off x="137197" y="3483466"/>
        <a:ext cx="7626041" cy="1030397"/>
      </dsp:txXfrm>
    </dsp:sp>
    <dsp:sp modelId="{183C4595-1DFE-A44C-83FA-CE618ECEEAA2}">
      <dsp:nvSpPr>
        <dsp:cNvPr id="0" name=""/>
        <dsp:cNvSpPr/>
      </dsp:nvSpPr>
      <dsp:spPr>
        <a:xfrm>
          <a:off x="3389790"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950566"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Avenir Next" panose="020B0503020202020204" pitchFamily="34" charset="0"/>
            </a:rPr>
            <a:t>National</a:t>
          </a:r>
        </a:p>
      </dsp:txBody>
      <dsp:txXfrm>
        <a:off x="3950566"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i="0" kern="1200" dirty="0">
              <a:latin typeface="Avenir Next Demi Bold" panose="020B0503020202020204" pitchFamily="34" charset="0"/>
            </a:rPr>
            <a:t>LEGION.ORG</a:t>
          </a: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i="0" kern="1200" dirty="0">
              <a:latin typeface="Avenir Next Demi Bold" panose="020B0503020202020204" pitchFamily="34" charset="0"/>
            </a:rPr>
            <a:t>MYLEGION.ORG</a:t>
          </a: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i="0" kern="1200" dirty="0">
              <a:latin typeface="Avenir Next Demi Bold" panose="020B0503020202020204" pitchFamily="34" charset="0"/>
            </a:rPr>
            <a:t>LEGION +</a:t>
          </a: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legion.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795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368A5-39FC-7621-BAE3-5C44D9615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64B9E-B23C-C7AE-3217-CB2BF90D3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BE9D1-7E54-3994-ECC6-288C5722F8D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4800" i="0" dirty="0">
                <a:effectLst/>
                <a:latin typeface="Calibri" panose="020F0502020204030204" pitchFamily="34" charset="0"/>
                <a:ea typeface="Calibri" panose="020F0502020204030204" pitchFamily="34" charset="0"/>
                <a:cs typeface="Times New Roman" panose="02020603050405020304" pitchFamily="18" charset="0"/>
              </a:rPr>
              <a:t>Renewal options allow members to set automatic renewal and notice preferences.  Signing up for auto allows you to store and manage credit information that will be automatically charged each renewal year.  Notifications are emailed prior to charging the credit card on file.  Credit card information can be updated at any time through MyLegion.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4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4800" b="0" i="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If you check </a:t>
            </a:r>
            <a:r>
              <a:rPr lang="en-US" sz="2400" i="0" dirty="0">
                <a:effectLst/>
                <a:latin typeface="Calibri" panose="020F0502020204030204" pitchFamily="34" charset="0"/>
                <a:ea typeface="Calibri" panose="020F0502020204030204" pitchFamily="34" charset="0"/>
                <a:cs typeface="Times New Roman" panose="02020603050405020304" pitchFamily="18" charset="0"/>
              </a:rPr>
              <a:t>automatic renew while opting for the 3-year term, the first auto renewal begins at the end of the 3 years.  Future renewals will then be charged on an annual basis.  Members enrolled in auto renew do not receive notices.   </a:t>
            </a:r>
            <a:endParaRPr lang="en-US" sz="2400" dirty="0">
              <a:solidFill>
                <a:schemeClr val="bg1"/>
              </a:solidFill>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b="0" i="0" dirty="0">
              <a:solidFill>
                <a:srgbClr val="4D4D4D"/>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b="0" i="0" dirty="0">
                <a:solidFill>
                  <a:srgbClr val="4D4D4D"/>
                </a:solidFill>
                <a:effectLst/>
                <a:latin typeface="Calibri" panose="020F0502020204030204" pitchFamily="34" charset="0"/>
                <a:cs typeface="Times New Roman" panose="02020603050405020304" pitchFamily="18" charset="0"/>
              </a:rPr>
              <a:t>Members can also elect to receive renewal notices by email.  Check the box to send future renewal notices by email.  </a:t>
            </a:r>
            <a:endParaRPr lang="en-US" sz="2400" b="0" i="0" dirty="0">
              <a:solidFill>
                <a:srgbClr val="4D4D4D"/>
              </a:solidFill>
              <a:effectLst/>
              <a:latin typeface="latoregular"/>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b="0" i="0" dirty="0">
              <a:solidFill>
                <a:srgbClr val="4D4D4D"/>
              </a:solidFill>
              <a:effectLst/>
              <a:latin typeface="latoregular"/>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3296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American Legion members can purchase a Paid Up For Life membership.  &lt;1&gt; The total amount for PUFL is calculated by current post dues rate and date of birth.  Members can purchase by paying in full or enroll in time pay.  Selecting time pay for Paid Up for Life membership will calculate a 12-month rate in Total Due Today &lt;1&gt; Payment information is stored and charged monthly until paid in full.   A plastic Paid Up for Life membership card is mailed to the member when paid in full within 30 days.</a:t>
            </a:r>
            <a:endParaRPr lang="en-US" sz="9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2429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D7257-E7A2-715D-934E-F18944035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5B0E0-B166-7594-7E90-729E7BFEC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341FA-6D91-025C-1ECC-B2D4F3E967E5}"/>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In December 2023, national headquarters introduced a multi-year renewal option for Legion members.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0561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4FB8-E10B-C88B-704E-F1523D02F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CF240-98D2-8792-A974-3DCDF3FD0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E64EC-355E-7FDB-C2D3-6F788703FEE7}"/>
              </a:ext>
            </a:extLst>
          </p:cNvPr>
          <p:cNvSpPr>
            <a:spLocks noGrp="1"/>
          </p:cNvSpPr>
          <p:nvPr>
            <p:ph type="body" idx="1"/>
          </p:nvPr>
        </p:nvSpPr>
        <p:spPr/>
        <p:txBody>
          <a:bodyPr/>
          <a:lstStyle/>
          <a:p>
            <a:pPr>
              <a:lnSpc>
                <a:spcPct val="100000"/>
              </a:lnSpc>
              <a:buFont typeface="Wingdings" panose="05000000000000000000" pitchFamily="2" charset="2"/>
              <a:buNone/>
            </a:pPr>
            <a:r>
              <a:rPr lang="en-US" sz="2400" dirty="0">
                <a:effectLst/>
                <a:latin typeface="Times New Roman" panose="02020603050405020304" pitchFamily="18" charset="0"/>
                <a:ea typeface="Calibri" panose="020F0502020204030204" pitchFamily="34" charset="0"/>
              </a:rPr>
              <a:t>The American Legion’s multi-year membership offer is a pilot program that offer 3-yr membership purchase.  At the conclusion of the program, it will be reassessed and brought back to the NEC for decision whether to continue or discontinue.</a:t>
            </a:r>
          </a:p>
          <a:p>
            <a:pPr>
              <a:lnSpc>
                <a:spcPct val="100000"/>
              </a:lnSpc>
              <a:buFont typeface="Wingdings" panose="05000000000000000000" pitchFamily="2" charset="2"/>
              <a:buNone/>
            </a:pPr>
            <a:endParaRPr lang="en-US" sz="2400" kern="0" dirty="0">
              <a:effectLst/>
              <a:latin typeface="Times New Roman" panose="02020603050405020304" pitchFamily="18" charset="0"/>
              <a:ea typeface="Times New Roman" panose="02020603050405020304" pitchFamily="18" charset="0"/>
            </a:endParaRPr>
          </a:p>
          <a:p>
            <a:pPr>
              <a:lnSpc>
                <a:spcPct val="100000"/>
              </a:lnSpc>
              <a:buFont typeface="Wingdings" panose="05000000000000000000" pitchFamily="2" charset="2"/>
              <a:buNone/>
            </a:pPr>
            <a:r>
              <a:rPr lang="en-US" sz="2400" kern="0" dirty="0">
                <a:latin typeface="Times New Roman" panose="02020603050405020304" pitchFamily="18" charset="0"/>
                <a:ea typeface="Times New Roman" panose="02020603050405020304" pitchFamily="18" charset="0"/>
              </a:rPr>
              <a:t>&lt;1&gt; Legion members renewing online for 2025 can purchase 3-years of membership in one payment..</a:t>
            </a:r>
          </a:p>
          <a:p>
            <a:pPr>
              <a:buFont typeface="Wingdings" panose="05000000000000000000" pitchFamily="2" charset="2"/>
              <a:buNone/>
            </a:pPr>
            <a:r>
              <a:rPr lang="en-US" sz="2400" kern="0" dirty="0">
                <a:effectLst/>
                <a:latin typeface="Times New Roman" panose="02020603050405020304" pitchFamily="18" charset="0"/>
                <a:ea typeface="Times New Roman" panose="02020603050405020304" pitchFamily="18" charset="0"/>
                <a:cs typeface="Arial" panose="020B0604020202020204" pitchFamily="34" charset="0"/>
              </a:rPr>
              <a:t>&lt;2&gt; </a:t>
            </a:r>
            <a:r>
              <a:rPr lang="en-US" sz="2400" kern="100" dirty="0">
                <a:latin typeface="Times New Roman" panose="02020603050405020304" pitchFamily="18" charset="0"/>
                <a:cs typeface="Arial" panose="020B0604020202020204" pitchFamily="34" charset="0"/>
              </a:rPr>
              <a:t>New members joining online can purchase a 3-year membership through </a:t>
            </a:r>
            <a:r>
              <a:rPr lang="en-US" sz="2400" kern="100" dirty="0">
                <a:solidFill>
                  <a:schemeClr val="accent1"/>
                </a:solidFill>
                <a:latin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www.legion.org/</a:t>
            </a:r>
            <a:r>
              <a:rPr lang="en-US" sz="2400" kern="100" dirty="0">
                <a:solidFill>
                  <a:schemeClr val="accent1"/>
                </a:solidFill>
                <a:latin typeface="Times New Roman" panose="02020603050405020304" pitchFamily="18" charset="0"/>
                <a:cs typeface="Arial" panose="020B0604020202020204" pitchFamily="34" charset="0"/>
              </a:rPr>
              <a:t>join</a:t>
            </a:r>
            <a:r>
              <a:rPr lang="en-US" sz="2400" kern="100" dirty="0">
                <a:latin typeface="Times New Roman" panose="02020603050405020304" pitchFamily="18" charset="0"/>
                <a:cs typeface="Arial" panose="020B0604020202020204" pitchFamily="34" charset="0"/>
              </a:rPr>
              <a:t>.   </a:t>
            </a:r>
          </a:p>
          <a:p>
            <a:endParaRPr lang="en-US" dirty="0"/>
          </a:p>
          <a:p>
            <a:endParaRPr lang="en-US" dirty="0"/>
          </a:p>
        </p:txBody>
      </p:sp>
    </p:spTree>
    <p:extLst>
      <p:ext uri="{BB962C8B-B14F-4D97-AF65-F5344CB8AC3E}">
        <p14:creationId xmlns:p14="http://schemas.microsoft.com/office/powerpoint/2010/main" val="323750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2D82D-EF3D-9554-BCD1-67A4034F5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AEBF4-8C74-B87E-16B2-2E83754E5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AC391-D741-4896-FDA0-2B7EF9ADA3EE}"/>
              </a:ext>
            </a:extLst>
          </p:cNvPr>
          <p:cNvSpPr>
            <a:spLocks noGrp="1"/>
          </p:cNvSpPr>
          <p:nvPr>
            <p:ph type="body" idx="1"/>
          </p:nvPr>
        </p:nvSpPr>
        <p:spPr/>
        <p:txBody>
          <a:bodyPr/>
          <a:lstStyle/>
          <a:p>
            <a:pPr>
              <a:buFont typeface="Wingdings" panose="05000000000000000000" pitchFamily="2" charset="2"/>
              <a:buNone/>
            </a:pPr>
            <a:r>
              <a:rPr lang="en-US" sz="2400" dirty="0">
                <a:latin typeface="Times New Roman" panose="02020603050405020304" pitchFamily="18" charset="0"/>
                <a:ea typeface="Calibri" panose="020F0502020204030204" pitchFamily="34" charset="0"/>
              </a:rPr>
              <a:t>&lt;1&gt; Post leadership cannot process multi-year payments via online post processing.   </a:t>
            </a:r>
            <a:endParaRPr lang="en-US" sz="2400" kern="100" dirty="0">
              <a:latin typeface="Times New Roman" panose="02020603050405020304" pitchFamily="18" charset="0"/>
              <a:cs typeface="Arial" panose="020B0604020202020204" pitchFamily="34" charset="0"/>
            </a:endParaRPr>
          </a:p>
          <a:p>
            <a:pPr>
              <a:lnSpc>
                <a:spcPct val="100000"/>
              </a:lnSpc>
              <a:buFont typeface="Wingdings" panose="05000000000000000000" pitchFamily="2" charset="2"/>
              <a:buNone/>
            </a:pPr>
            <a:r>
              <a:rPr lang="en-US" dirty="0"/>
              <a:t>&lt;2&gt; </a:t>
            </a:r>
            <a:r>
              <a:rPr lang="en-US" sz="2400" dirty="0">
                <a:latin typeface="Times New Roman" panose="02020603050405020304" pitchFamily="18" charset="0"/>
              </a:rPr>
              <a:t>Post leadership can provide a membership card.  The annual distribution of membership cards are mailed to departments from May-July.  Posts are responsible for providing current membership cards to new and renewed members.  Members can also print a current membership card through MyLegion.org.</a:t>
            </a:r>
          </a:p>
          <a:p>
            <a:pPr>
              <a:lnSpc>
                <a:spcPct val="100000"/>
              </a:lnSpc>
              <a:buFont typeface="Wingdings" panose="05000000000000000000" pitchFamily="2" charset="2"/>
              <a:buNone/>
            </a:pPr>
            <a:endParaRPr lang="en-US" sz="2400" dirty="0">
              <a:latin typeface="Times New Roman" panose="02020603050405020304" pitchFamily="18" charset="0"/>
            </a:endParaRPr>
          </a:p>
          <a:p>
            <a:pPr>
              <a:lnSpc>
                <a:spcPct val="100000"/>
              </a:lnSpc>
              <a:buFont typeface="Wingdings" panose="05000000000000000000" pitchFamily="2" charset="2"/>
              <a:buNone/>
            </a:pPr>
            <a:r>
              <a:rPr lang="en-US" sz="2400" dirty="0">
                <a:latin typeface="Times New Roman" panose="02020603050405020304" pitchFamily="18" charset="0"/>
              </a:rPr>
              <a:t>Post leadership can view members who pay online using MyLegion reports or contacting department headquarters.   </a:t>
            </a:r>
          </a:p>
          <a:p>
            <a:endParaRPr lang="en-US" dirty="0"/>
          </a:p>
          <a:p>
            <a:endParaRPr lang="en-US" dirty="0"/>
          </a:p>
        </p:txBody>
      </p:sp>
    </p:spTree>
    <p:extLst>
      <p:ext uri="{BB962C8B-B14F-4D97-AF65-F5344CB8AC3E}">
        <p14:creationId xmlns:p14="http://schemas.microsoft.com/office/powerpoint/2010/main" val="1276890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67266-5600-758C-F00F-EEFD210F7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EB796-B19E-7812-FD92-FE4938B2A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E63A9-781C-63E3-7DEC-02E2DD4FF0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400" dirty="0">
                <a:latin typeface="Times New Roman" panose="02020603050405020304" pitchFamily="18" charset="0"/>
              </a:rPr>
              <a:t>&lt;1&gt; Dues rates are locked at the time of purchase. However, the post the member transfers into could require the member to pay the difference between dues paid in advance and current dues for the new post.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400"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400" dirty="0">
                <a:latin typeface="Times New Roman" panose="02020603050405020304" pitchFamily="18" charset="0"/>
              </a:rPr>
              <a:t>&lt;2&gt; Members who cancel membership or enter post everlasting will not receive a refund for multi-year purchases. </a:t>
            </a:r>
          </a:p>
          <a:p>
            <a:pPr>
              <a:lnSpc>
                <a:spcPct val="100000"/>
              </a:lnSpc>
              <a:buFont typeface="Wingdings" panose="05000000000000000000" pitchFamily="2" charset="2"/>
              <a:buNone/>
            </a:pPr>
            <a:endParaRPr lang="en-US" sz="2400" dirty="0">
              <a:latin typeface="Times New Roman" panose="02020603050405020304" pitchFamily="18" charset="0"/>
            </a:endParaRPr>
          </a:p>
          <a:p>
            <a:pPr>
              <a:lnSpc>
                <a:spcPct val="100000"/>
              </a:lnSpc>
              <a:buFont typeface="Wingdings" panose="05000000000000000000" pitchFamily="2" charset="2"/>
              <a:buNone/>
            </a:pPr>
            <a:endParaRPr lang="en-US" sz="2400" dirty="0">
              <a:latin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802678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F0B41-2279-0F6C-13A7-D7C571403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42A9D-B0BE-54EA-E527-0A048D15E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B258A-E092-ED28-3B64-46907D0B75E7}"/>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total amount due is your post’s current dues rate.  Post  dues are currently $40 making the total amount due $120.  Click Pay Now to proceed. </a:t>
            </a:r>
          </a:p>
          <a:p>
            <a:endParaRPr lang="en-US" dirty="0"/>
          </a:p>
        </p:txBody>
      </p:sp>
    </p:spTree>
    <p:extLst>
      <p:ext uri="{BB962C8B-B14F-4D97-AF65-F5344CB8AC3E}">
        <p14:creationId xmlns:p14="http://schemas.microsoft.com/office/powerpoint/2010/main" val="379344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AA021-C1DD-49D8-E3C1-260B25050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44301-8F47-D98C-3E98-6874DC0E7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857166-82CD-72B5-6894-02C9387FEC11}"/>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payment window accepts credit card only.  Enter valid credit card information.  &lt;1&gt;  Stored credit card information can be updated or removed from you MyLegion account.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Select Pay Now to continue.</a:t>
            </a:r>
          </a:p>
          <a:p>
            <a:endParaRPr lang="en-US" dirty="0"/>
          </a:p>
        </p:txBody>
      </p:sp>
    </p:spTree>
    <p:extLst>
      <p:ext uri="{BB962C8B-B14F-4D97-AF65-F5344CB8AC3E}">
        <p14:creationId xmlns:p14="http://schemas.microsoft.com/office/powerpoint/2010/main" val="1642661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E9028-2CB0-A5B3-A4FE-323BE896D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16005-75B1-49CC-2D39-C0E0EC39D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82889-5E04-72B3-18B0-BA54E138E87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Thank you for your payment.  You will receive a confirmation message with the amount paid and membership term dates.</a:t>
            </a:r>
            <a:r>
              <a:rPr lang="en-US" sz="2400" i="1" dirty="0">
                <a:solidFill>
                  <a:srgbClr val="4472C4"/>
                </a:solidFill>
                <a:effectLst/>
                <a:latin typeface="Times New Roman" panose="02020603050405020304" pitchFamily="18" charset="0"/>
                <a:ea typeface="Times New Roman" panose="02020603050405020304" pitchFamily="18" charset="0"/>
              </a:rPr>
              <a:t>  </a:t>
            </a:r>
            <a:r>
              <a:rPr lang="en-US" sz="2400" i="0" dirty="0">
                <a:solidFill>
                  <a:srgbClr val="4472C4"/>
                </a:solidFill>
                <a:effectLst/>
                <a:latin typeface="Times New Roman" panose="02020603050405020304" pitchFamily="18" charset="0"/>
                <a:ea typeface="Times New Roman" panose="02020603050405020304" pitchFamily="18" charset="0"/>
              </a:rPr>
              <a:t>Posts are responsible for providing membership cards.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solidFill>
                <a:srgbClr val="4472C4"/>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solidFill>
                  <a:srgbClr val="4472C4"/>
                </a:solidFill>
                <a:effectLst/>
                <a:latin typeface="Times New Roman" panose="02020603050405020304" pitchFamily="18" charset="0"/>
                <a:ea typeface="Times New Roman" panose="02020603050405020304" pitchFamily="18" charset="0"/>
              </a:rPr>
              <a:t>Membership cards can be printed through MyLegion.org.    </a:t>
            </a:r>
            <a:r>
              <a:rPr lang="en-US" sz="2400" i="0" dirty="0">
                <a:effectLst/>
                <a:latin typeface="Calibri" panose="020F0502020204030204" pitchFamily="34" charset="0"/>
                <a:ea typeface="Calibri" panose="020F0502020204030204" pitchFamily="34" charset="0"/>
                <a:cs typeface="Times New Roman" panose="02020603050405020304" pitchFamily="18" charset="0"/>
              </a:rPr>
              <a:t>View and manage your membership through MyLegion.org.  In the upper right click Login.  </a:t>
            </a:r>
          </a:p>
          <a:p>
            <a:endParaRPr lang="en-US" dirty="0"/>
          </a:p>
        </p:txBody>
      </p:sp>
    </p:spTree>
    <p:extLst>
      <p:ext uri="{BB962C8B-B14F-4D97-AF65-F5344CB8AC3E}">
        <p14:creationId xmlns:p14="http://schemas.microsoft.com/office/powerpoint/2010/main" val="334723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2955E-D33E-0FF0-396F-FBBA5BF50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491FF-0064-8AD3-8D87-37176936B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BF4D1-8DE9-5236-B7CC-BD2B3D9DD1E6}"/>
              </a:ext>
            </a:extLst>
          </p:cNvPr>
          <p:cNvSpPr>
            <a:spLocks noGrp="1"/>
          </p:cNvSpPr>
          <p:nvPr>
            <p:ph type="body" idx="1"/>
          </p:nvPr>
        </p:nvSpPr>
        <p:spPr/>
        <p:txBody>
          <a:bodyPr/>
          <a:lstStyle/>
          <a:p>
            <a:r>
              <a:rPr lang="en-US" sz="2000" i="0" dirty="0">
                <a:cs typeface="Calibri"/>
              </a:rPr>
              <a:t>Members can also renew using MyLegion.org. </a:t>
            </a:r>
          </a:p>
          <a:p>
            <a:endParaRPr lang="en-US" sz="1100" dirty="0"/>
          </a:p>
          <a:p>
            <a:endParaRPr lang="en-US" dirty="0"/>
          </a:p>
        </p:txBody>
      </p:sp>
    </p:spTree>
    <p:extLst>
      <p:ext uri="{BB962C8B-B14F-4D97-AF65-F5344CB8AC3E}">
        <p14:creationId xmlns:p14="http://schemas.microsoft.com/office/powerpoint/2010/main" val="12247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Online renewal can be done through legion.org, mylegion.org or by using the Legion Plus app.</a:t>
            </a:r>
          </a:p>
        </p:txBody>
      </p:sp>
    </p:spTree>
    <p:extLst>
      <p:ext uri="{BB962C8B-B14F-4D97-AF65-F5344CB8AC3E}">
        <p14:creationId xmlns:p14="http://schemas.microsoft.com/office/powerpoint/2010/main" val="1757941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Register a myLegion account with the primary email address on your membership record to renew legion and sons of the american legion membership.  When renewals are available, the renew now button will be active.  This will take you through the renewal application.</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&lt;1&gt;</a:t>
            </a:r>
            <a:r>
              <a:rPr lang="en-US" sz="2400" dirty="0" err="1"/>
              <a:t>Mylegion</a:t>
            </a:r>
            <a:r>
              <a:rPr lang="en-US" sz="2400" dirty="0"/>
              <a:t> allows members to manage their </a:t>
            </a:r>
            <a:r>
              <a:rPr lang="en-US" altLang="en-US" sz="2800" kern="1200" dirty="0">
                <a:solidFill>
                  <a:schemeClr val="tx1"/>
                </a:solidFill>
                <a:latin typeface="+mn-lt"/>
                <a:ea typeface="+mn-ea"/>
                <a:cs typeface="+mn-cs"/>
              </a:rPr>
              <a:t>Membership, print cards, view discounts and includes administrative tools for post, squadron, county and district officers.</a:t>
            </a:r>
            <a:endParaRPr lang="en-US" dirty="0"/>
          </a:p>
        </p:txBody>
      </p:sp>
    </p:spTree>
    <p:extLst>
      <p:ext uri="{BB962C8B-B14F-4D97-AF65-F5344CB8AC3E}">
        <p14:creationId xmlns:p14="http://schemas.microsoft.com/office/powerpoint/2010/main" val="1130463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05DAB-887F-4693-E68C-43175233A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D63D3-4182-8397-7ECF-8E7F9DCDC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0BFD0-6DF7-2399-BB0C-1557FA23A3BB}"/>
              </a:ext>
            </a:extLst>
          </p:cNvPr>
          <p:cNvSpPr>
            <a:spLocks noGrp="1"/>
          </p:cNvSpPr>
          <p:nvPr>
            <p:ph type="body" idx="1"/>
          </p:nvPr>
        </p:nvSpPr>
        <p:spPr/>
        <p:txBody>
          <a:bodyPr/>
          <a:lstStyle/>
          <a:p>
            <a:r>
              <a:rPr lang="en-US" dirty="0"/>
              <a:t>A new mobile app has been launched call Legion plus.  While in the Legion plus app, expired members can renew.  Download and install the app on your mobile device and register with your membership ID number.</a:t>
            </a:r>
          </a:p>
        </p:txBody>
      </p:sp>
    </p:spTree>
    <p:extLst>
      <p:ext uri="{BB962C8B-B14F-4D97-AF65-F5344CB8AC3E}">
        <p14:creationId xmlns:p14="http://schemas.microsoft.com/office/powerpoint/2010/main" val="1815090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dirty="0">
                <a:solidFill>
                  <a:srgbClr val="0070C0"/>
                </a:solidFill>
              </a:rPr>
              <a:t>If you have any issues or questions about renewing your membership online, contact your department or national customer support team.</a:t>
            </a:r>
          </a:p>
          <a:p>
            <a:endParaRPr lang="en-US" dirty="0"/>
          </a:p>
        </p:txBody>
      </p:sp>
    </p:spTree>
    <p:extLst>
      <p:ext uri="{BB962C8B-B14F-4D97-AF65-F5344CB8AC3E}">
        <p14:creationId xmlns:p14="http://schemas.microsoft.com/office/powerpoint/2010/main" val="427997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i="0" dirty="0">
                <a:cs typeface="Calibri"/>
              </a:rPr>
              <a:t>Legion.org provides a renewal link located at the top of the page.</a:t>
            </a:r>
          </a:p>
          <a:p>
            <a:endParaRPr lang="en-US" sz="1100" dirty="0"/>
          </a:p>
          <a:p>
            <a:endParaRPr lang="en-US" dirty="0"/>
          </a:p>
        </p:txBody>
      </p:sp>
    </p:spTree>
    <p:extLst>
      <p:ext uri="{BB962C8B-B14F-4D97-AF65-F5344CB8AC3E}">
        <p14:creationId xmlns:p14="http://schemas.microsoft.com/office/powerpoint/2010/main" val="382005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Renewal notices will direct members to legion.org/renew.  Click renew today to proceed.  </a:t>
            </a:r>
          </a:p>
          <a:p>
            <a:endParaRPr lang="en-US" sz="1400" dirty="0"/>
          </a:p>
        </p:txBody>
      </p:sp>
    </p:spTree>
    <p:extLst>
      <p:ext uri="{BB962C8B-B14F-4D97-AF65-F5344CB8AC3E}">
        <p14:creationId xmlns:p14="http://schemas.microsoft.com/office/powerpoint/2010/main" val="59054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renewal window lands on Legion renewal with links to Sons of the American Legion, and Auxiliary renewal pages.  &lt;1&gt; </a:t>
            </a:r>
          </a:p>
          <a:p>
            <a:endParaRPr lang="en-US" dirty="0"/>
          </a:p>
          <a:p>
            <a:r>
              <a:rPr lang="en-US" dirty="0"/>
              <a:t>&lt;2&gt;  Member ID and last name are required to begin renewal.  Entering a suffix in last name will result in an error.  Please enter last name only.  Click submit to proceed.</a:t>
            </a:r>
          </a:p>
          <a:p>
            <a:endParaRPr lang="en-US" dirty="0"/>
          </a:p>
          <a:p>
            <a:r>
              <a:rPr lang="en-US" dirty="0"/>
              <a:t>Members who do not have their membership ID# are instructed to click the link to log in and renew through MyLegion.  &lt;3&gt;</a:t>
            </a:r>
          </a:p>
          <a:p>
            <a:endParaRPr lang="en-US" dirty="0"/>
          </a:p>
          <a:p>
            <a:endParaRPr lang="en-US" i="0" dirty="0"/>
          </a:p>
        </p:txBody>
      </p:sp>
    </p:spTree>
    <p:extLst>
      <p:ext uri="{BB962C8B-B14F-4D97-AF65-F5344CB8AC3E}">
        <p14:creationId xmlns:p14="http://schemas.microsoft.com/office/powerpoint/2010/main" val="128494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You will be asked to sign up for auto renewal.  Members signed up for auto renew will not receive renewal notices and membership is renewed automatically each year.     </a:t>
            </a:r>
          </a:p>
          <a:p>
            <a:endParaRPr lang="en-US" dirty="0"/>
          </a:p>
        </p:txBody>
      </p:sp>
    </p:spTree>
    <p:extLst>
      <p:ext uri="{BB962C8B-B14F-4D97-AF65-F5344CB8AC3E}">
        <p14:creationId xmlns:p14="http://schemas.microsoft.com/office/powerpoint/2010/main" val="18412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D6EFC-AD2D-DF08-2A88-92D7DEEC4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25621-F7F7-E68E-E579-62734AB9C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99EB5-8F45-DEAF-084A-6B04A647C41C}"/>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b="0" i="0" dirty="0">
                <a:solidFill>
                  <a:srgbClr val="4D4D4D"/>
                </a:solidFill>
                <a:effectLst/>
                <a:latin typeface="latoregular"/>
              </a:rPr>
              <a:t>Review the renewal notice and update information as needed.   A red asterisk indicates a required field.  It is important to Save any updates.  &lt;1&gt;  Scroll down to the lower half of the page for renewal options and select renewal rate.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b="0" i="0" dirty="0">
              <a:solidFill>
                <a:srgbClr val="4D4D4D"/>
              </a:solidFill>
              <a:effectLst/>
              <a:latin typeface="latoregular"/>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3361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CBDD4-3583-7A16-DC8D-A24357FA7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8B601-D9C2-8D49-02F0-FE2443ACD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98A4E-EF24-BABF-09A1-C6F327D15ED2}"/>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b="0" i="0" dirty="0">
                <a:solidFill>
                  <a:srgbClr val="4D4D4D"/>
                </a:solidFill>
                <a:effectLst/>
                <a:latin typeface="latoregular"/>
              </a:rPr>
              <a:t>Legion members will have renewal options to renew for 1 year, purchase a PUFL membership, or pay for a 3-year renewal.  Select renewal rate and term. SAL members will have a 1-year term option only.  No national SAL life program exists for SAL members and multi-year term is a pilot program for Legion members only.</a:t>
            </a:r>
          </a:p>
        </p:txBody>
      </p:sp>
    </p:spTree>
    <p:extLst>
      <p:ext uri="{BB962C8B-B14F-4D97-AF65-F5344CB8AC3E}">
        <p14:creationId xmlns:p14="http://schemas.microsoft.com/office/powerpoint/2010/main" val="2299017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3BF87-BAE3-1945-0DF0-59EA10C44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17862-7A94-2612-6389-4FD58D269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49540-CA48-3A47-7B65-B2DD3D0DFABF}"/>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b="0" i="0" dirty="0">
                <a:solidFill>
                  <a:srgbClr val="4D4D4D"/>
                </a:solidFill>
                <a:effectLst/>
                <a:latin typeface="latoregular"/>
              </a:rPr>
              <a:t>To view PUFL rates, you must first enter your date of birth.  PUFL pricing is based on date of birth and current post dues.</a:t>
            </a:r>
          </a:p>
        </p:txBody>
      </p:sp>
    </p:spTree>
    <p:extLst>
      <p:ext uri="{BB962C8B-B14F-4D97-AF65-F5344CB8AC3E}">
        <p14:creationId xmlns:p14="http://schemas.microsoft.com/office/powerpoint/2010/main" val="3668719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ABOUT MYLEGION</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513186961"/>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ABOUT MYLEGION</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77901481"/>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legion.org/rene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legion.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egion.org/rene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legion.org/joi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F06A2D-0BC4-2537-A011-BDE8306A0740}"/>
              </a:ext>
            </a:extLst>
          </p:cNvPr>
          <p:cNvSpPr/>
          <p:nvPr/>
        </p:nvSpPr>
        <p:spPr>
          <a:xfrm>
            <a:off x="7528560" y="2743200"/>
            <a:ext cx="9811703" cy="423672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775575" y="2931552"/>
            <a:ext cx="7847013" cy="1309934"/>
          </a:xfrm>
        </p:spPr>
        <p:txBody>
          <a:bodyPr/>
          <a:lstStyle/>
          <a:p>
            <a:r>
              <a:rPr lang="en-US" dirty="0"/>
              <a:t>Member Renew Online</a:t>
            </a:r>
          </a:p>
        </p:txBody>
      </p:sp>
      <p:sp>
        <p:nvSpPr>
          <p:cNvPr id="5" name="Subtitle 2">
            <a:extLst>
              <a:ext uri="{FF2B5EF4-FFF2-40B4-BE49-F238E27FC236}">
                <a16:creationId xmlns:a16="http://schemas.microsoft.com/office/drawing/2014/main" id="{C08C1C5A-848A-6FE8-83B9-146972EBD59C}"/>
              </a:ext>
            </a:extLst>
          </p:cNvPr>
          <p:cNvSpPr txBox="1">
            <a:spLocks/>
          </p:cNvSpPr>
          <p:nvPr/>
        </p:nvSpPr>
        <p:spPr>
          <a:xfrm>
            <a:off x="7269481" y="6313914"/>
            <a:ext cx="9811702" cy="987970"/>
          </a:xfrm>
          <a:prstGeom prst="rect">
            <a:avLst/>
          </a:prstGeom>
        </p:spPr>
        <p:txBody>
          <a:bodyPr vert="horz" lIns="91440" tIns="45720" rIns="91440" bIns="45720" rtlCol="0">
            <a:noAutofit/>
          </a:bodyPr>
          <a:lstStyle>
            <a:lvl1pPr marL="0" indent="0" algn="l" defTabSz="1300460" rtl="0" eaLnBrk="1" latinLnBrk="0" hangingPunct="1">
              <a:lnSpc>
                <a:spcPct val="100000"/>
              </a:lnSpc>
              <a:spcBef>
                <a:spcPts val="0"/>
              </a:spcBef>
              <a:buFont typeface="Arial" panose="020B0604020202020204" pitchFamily="34" charset="0"/>
              <a:buNone/>
              <a:defRPr sz="3200" b="0" i="0" kern="1200">
                <a:solidFill>
                  <a:schemeClr val="bg1"/>
                </a:solidFill>
                <a:latin typeface="Avenir Next" panose="020B0503020202020204" pitchFamily="34" charset="0"/>
                <a:ea typeface="+mn-ea"/>
                <a:cs typeface="+mn-cs"/>
              </a:defRPr>
            </a:lvl1pPr>
            <a:lvl2pPr marL="650230" indent="0" algn="ctr" defTabSz="1300460" rtl="0" eaLnBrk="1" latinLnBrk="0" hangingPunct="1">
              <a:lnSpc>
                <a:spcPct val="90000"/>
              </a:lnSpc>
              <a:spcBef>
                <a:spcPts val="711"/>
              </a:spcBef>
              <a:buFont typeface="Arial" panose="020B0604020202020204" pitchFamily="34" charset="0"/>
              <a:buNone/>
              <a:defRPr sz="2844" kern="1200">
                <a:solidFill>
                  <a:schemeClr val="tx1"/>
                </a:solidFill>
                <a:latin typeface="Avenir Next" panose="020B0503020202020204" pitchFamily="34" charset="0"/>
                <a:ea typeface="+mn-ea"/>
                <a:cs typeface="+mn-cs"/>
              </a:defRPr>
            </a:lvl2pPr>
            <a:lvl3pPr marL="1300460" indent="0" algn="ctr" defTabSz="1300460" rtl="0" eaLnBrk="1" latinLnBrk="0" hangingPunct="1">
              <a:lnSpc>
                <a:spcPct val="90000"/>
              </a:lnSpc>
              <a:spcBef>
                <a:spcPts val="711"/>
              </a:spcBef>
              <a:buFont typeface="Arial" panose="020B0604020202020204" pitchFamily="34" charset="0"/>
              <a:buNone/>
              <a:defRPr sz="2560" kern="1200">
                <a:solidFill>
                  <a:schemeClr val="tx1"/>
                </a:solidFill>
                <a:latin typeface="Avenir Next" panose="020B0503020202020204" pitchFamily="34" charset="0"/>
                <a:ea typeface="+mn-ea"/>
                <a:cs typeface="+mn-cs"/>
              </a:defRPr>
            </a:lvl3pPr>
            <a:lvl4pPr marL="1950690"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4pPr>
            <a:lvl5pPr marL="260091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5pPr>
            <a:lvl6pPr marL="325114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6pPr>
            <a:lvl7pPr marL="390137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7pPr>
            <a:lvl8pPr marL="455160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8pPr>
            <a:lvl9pPr marL="520183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9pPr>
          </a:lstStyle>
          <a:p>
            <a:pPr algn="r"/>
            <a:r>
              <a:rPr lang="en-US" dirty="0"/>
              <a:t>2025</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15EC1-1F14-51EF-7D3B-C765CBBE9B9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4269FB7-B370-37B9-AAAB-68A3ED208FB9}"/>
              </a:ext>
            </a:extLst>
          </p:cNvPr>
          <p:cNvSpPr/>
          <p:nvPr/>
        </p:nvSpPr>
        <p:spPr>
          <a:xfrm>
            <a:off x="-152400" y="182880"/>
            <a:ext cx="8534400" cy="1417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9A9EAF-78CD-6F77-03FD-E3795935021D}"/>
              </a:ext>
            </a:extLst>
          </p:cNvPr>
          <p:cNvPicPr>
            <a:picLocks noChangeAspect="1"/>
          </p:cNvPicPr>
          <p:nvPr/>
        </p:nvPicPr>
        <p:blipFill>
          <a:blip r:embed="rId3"/>
          <a:stretch>
            <a:fillRect/>
          </a:stretch>
        </p:blipFill>
        <p:spPr>
          <a:xfrm>
            <a:off x="832871" y="0"/>
            <a:ext cx="15674519" cy="8260351"/>
          </a:xfrm>
          <a:prstGeom prst="rect">
            <a:avLst/>
          </a:prstGeom>
        </p:spPr>
      </p:pic>
      <p:pic>
        <p:nvPicPr>
          <p:cNvPr id="6" name="Picture 5">
            <a:extLst>
              <a:ext uri="{FF2B5EF4-FFF2-40B4-BE49-F238E27FC236}">
                <a16:creationId xmlns:a16="http://schemas.microsoft.com/office/drawing/2014/main" id="{ED9AAF96-1BF1-44EF-E65C-2C8F3607FFC8}"/>
              </a:ext>
            </a:extLst>
          </p:cNvPr>
          <p:cNvPicPr>
            <a:picLocks noChangeAspect="1"/>
          </p:cNvPicPr>
          <p:nvPr/>
        </p:nvPicPr>
        <p:blipFill>
          <a:blip r:embed="rId4"/>
          <a:stretch>
            <a:fillRect/>
          </a:stretch>
        </p:blipFill>
        <p:spPr>
          <a:xfrm>
            <a:off x="148108" y="4560067"/>
            <a:ext cx="17044046" cy="1523232"/>
          </a:xfrm>
          <a:prstGeom prst="rect">
            <a:avLst/>
          </a:prstGeom>
          <a:ln w="57150">
            <a:solidFill>
              <a:srgbClr val="FFC000"/>
            </a:solidFill>
          </a:ln>
        </p:spPr>
      </p:pic>
      <p:sp>
        <p:nvSpPr>
          <p:cNvPr id="7" name="TextBox 6">
            <a:extLst>
              <a:ext uri="{FF2B5EF4-FFF2-40B4-BE49-F238E27FC236}">
                <a16:creationId xmlns:a16="http://schemas.microsoft.com/office/drawing/2014/main" id="{6954102F-D890-0747-BA3C-028275E24D30}"/>
              </a:ext>
            </a:extLst>
          </p:cNvPr>
          <p:cNvSpPr txBox="1"/>
          <p:nvPr/>
        </p:nvSpPr>
        <p:spPr>
          <a:xfrm>
            <a:off x="6607812" y="1583348"/>
            <a:ext cx="10036738" cy="2308324"/>
          </a:xfrm>
          <a:prstGeom prst="rect">
            <a:avLst/>
          </a:prstGeom>
          <a:solidFill>
            <a:srgbClr val="00B0F0"/>
          </a:solidFill>
        </p:spPr>
        <p:txBody>
          <a:bodyPr wrap="square" rtlCol="0">
            <a:spAutoFit/>
          </a:bodyPr>
          <a:lstStyle/>
          <a:p>
            <a:pPr algn="l"/>
            <a:r>
              <a:rPr lang="en-US" sz="2400" dirty="0">
                <a:solidFill>
                  <a:schemeClr val="bg1"/>
                </a:solidFill>
              </a:rPr>
              <a:t>Auto Renew</a:t>
            </a:r>
          </a:p>
          <a:p>
            <a:pPr algn="l"/>
            <a:r>
              <a:rPr lang="en-US" sz="2400" dirty="0">
                <a:solidFill>
                  <a:schemeClr val="bg1"/>
                </a:solidFill>
              </a:rPr>
              <a:t>   *  Charges stored CC annually.</a:t>
            </a:r>
          </a:p>
          <a:p>
            <a:pPr algn="l"/>
            <a:r>
              <a:rPr lang="en-US" sz="2400" dirty="0">
                <a:solidFill>
                  <a:schemeClr val="bg1"/>
                </a:solidFill>
              </a:rPr>
              <a:t>   *  Receive email notification reminder.</a:t>
            </a:r>
          </a:p>
          <a:p>
            <a:pPr algn="l"/>
            <a:r>
              <a:rPr lang="en-US" sz="2400" dirty="0">
                <a:solidFill>
                  <a:schemeClr val="bg1"/>
                </a:solidFill>
              </a:rPr>
              <a:t>   *  Credit card information can be updated though MyLegion.org.</a:t>
            </a:r>
          </a:p>
          <a:p>
            <a:pPr algn="l"/>
            <a:r>
              <a:rPr lang="en-US" sz="2400" dirty="0">
                <a:solidFill>
                  <a:schemeClr val="bg1"/>
                </a:solidFill>
              </a:rPr>
              <a:t>   *  Auto Renew with 3-yr purchase begins at end of 3-yr term.</a:t>
            </a:r>
          </a:p>
          <a:p>
            <a:pPr algn="l"/>
            <a:r>
              <a:rPr lang="en-US" sz="2400" dirty="0">
                <a:solidFill>
                  <a:schemeClr val="bg1"/>
                </a:solidFill>
              </a:rPr>
              <a:t>   *  Do not receive renewal notices.</a:t>
            </a:r>
          </a:p>
        </p:txBody>
      </p:sp>
    </p:spTree>
    <p:extLst>
      <p:ext uri="{BB962C8B-B14F-4D97-AF65-F5344CB8AC3E}">
        <p14:creationId xmlns:p14="http://schemas.microsoft.com/office/powerpoint/2010/main" val="257485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728CAE-3B09-F9D4-CB89-759CBFC5B25A}"/>
              </a:ext>
            </a:extLst>
          </p:cNvPr>
          <p:cNvSpPr/>
          <p:nvPr/>
        </p:nvSpPr>
        <p:spPr>
          <a:xfrm>
            <a:off x="-152400" y="182880"/>
            <a:ext cx="8534400" cy="1417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7788D0A-61A2-1DE6-9408-74F1E11B9AD0}"/>
              </a:ext>
            </a:extLst>
          </p:cNvPr>
          <p:cNvPicPr>
            <a:picLocks noChangeAspect="1"/>
          </p:cNvPicPr>
          <p:nvPr/>
        </p:nvPicPr>
        <p:blipFill>
          <a:blip r:embed="rId3"/>
          <a:stretch>
            <a:fillRect/>
          </a:stretch>
        </p:blipFill>
        <p:spPr>
          <a:xfrm>
            <a:off x="474283" y="403472"/>
            <a:ext cx="16918603" cy="6104008"/>
          </a:xfrm>
          <a:prstGeom prst="rect">
            <a:avLst/>
          </a:prstGeom>
        </p:spPr>
      </p:pic>
      <p:sp>
        <p:nvSpPr>
          <p:cNvPr id="13" name="Rectangle 12">
            <a:extLst>
              <a:ext uri="{FF2B5EF4-FFF2-40B4-BE49-F238E27FC236}">
                <a16:creationId xmlns:a16="http://schemas.microsoft.com/office/drawing/2014/main" id="{003D8A42-8B9A-FA12-1FD9-E48E08602E27}"/>
              </a:ext>
            </a:extLst>
          </p:cNvPr>
          <p:cNvSpPr/>
          <p:nvPr/>
        </p:nvSpPr>
        <p:spPr>
          <a:xfrm>
            <a:off x="12557760" y="6446520"/>
            <a:ext cx="3398520" cy="1280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90DADA8D-B119-6CA2-DD6F-3D05DCB2430C}"/>
              </a:ext>
            </a:extLst>
          </p:cNvPr>
          <p:cNvSpPr/>
          <p:nvPr/>
        </p:nvSpPr>
        <p:spPr>
          <a:xfrm>
            <a:off x="2960913" y="2906484"/>
            <a:ext cx="3254829" cy="67491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9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7CE67-E06F-5FA5-088A-144680B4196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5BE8445-FF45-26A9-30B5-0A7FE496A326}"/>
              </a:ext>
            </a:extLst>
          </p:cNvPr>
          <p:cNvSpPr/>
          <p:nvPr/>
        </p:nvSpPr>
        <p:spPr>
          <a:xfrm>
            <a:off x="-152400" y="182880"/>
            <a:ext cx="8534400" cy="1417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892F04-5773-1B7D-0BBC-145D8A59B6A9}"/>
              </a:ext>
            </a:extLst>
          </p:cNvPr>
          <p:cNvPicPr>
            <a:picLocks noChangeAspect="1"/>
          </p:cNvPicPr>
          <p:nvPr/>
        </p:nvPicPr>
        <p:blipFill>
          <a:blip r:embed="rId3"/>
          <a:stretch>
            <a:fillRect/>
          </a:stretch>
        </p:blipFill>
        <p:spPr>
          <a:xfrm>
            <a:off x="696470" y="573833"/>
            <a:ext cx="14137391" cy="7482840"/>
          </a:xfrm>
          <a:prstGeom prst="rect">
            <a:avLst/>
          </a:prstGeom>
        </p:spPr>
      </p:pic>
      <p:sp>
        <p:nvSpPr>
          <p:cNvPr id="2" name="Rectangle: Rounded Corners 1">
            <a:extLst>
              <a:ext uri="{FF2B5EF4-FFF2-40B4-BE49-F238E27FC236}">
                <a16:creationId xmlns:a16="http://schemas.microsoft.com/office/drawing/2014/main" id="{03CB2E16-08EB-8613-A10E-E7B041C448BF}"/>
              </a:ext>
            </a:extLst>
          </p:cNvPr>
          <p:cNvSpPr/>
          <p:nvPr/>
        </p:nvSpPr>
        <p:spPr>
          <a:xfrm>
            <a:off x="2797628" y="3548742"/>
            <a:ext cx="2732316" cy="39188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3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BD665-EED2-BD0B-8214-6109F327636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C3D4A40-1323-EC10-62D7-6F5A17010E64}"/>
              </a:ext>
            </a:extLst>
          </p:cNvPr>
          <p:cNvSpPr>
            <a:spLocks noGrp="1"/>
          </p:cNvSpPr>
          <p:nvPr>
            <p:ph type="body" sz="quarter" idx="10"/>
          </p:nvPr>
        </p:nvSpPr>
        <p:spPr/>
        <p:txBody>
          <a:bodyPr>
            <a:normAutofit lnSpcReduction="10000"/>
          </a:bodyPr>
          <a:lstStyle/>
          <a:p>
            <a:r>
              <a:rPr lang="en-US" dirty="0"/>
              <a:t>MULTI-YR PURCHASE</a:t>
            </a:r>
          </a:p>
        </p:txBody>
      </p:sp>
      <p:sp>
        <p:nvSpPr>
          <p:cNvPr id="2" name="Content Placeholder 2">
            <a:extLst>
              <a:ext uri="{FF2B5EF4-FFF2-40B4-BE49-F238E27FC236}">
                <a16:creationId xmlns:a16="http://schemas.microsoft.com/office/drawing/2014/main" id="{A76F8645-5D70-B19C-EDCC-F5D97E37D719}"/>
              </a:ext>
            </a:extLst>
          </p:cNvPr>
          <p:cNvSpPr>
            <a:spLocks noGrp="1"/>
          </p:cNvSpPr>
          <p:nvPr>
            <p:ph idx="1"/>
          </p:nvPr>
        </p:nvSpPr>
        <p:spPr>
          <a:xfrm>
            <a:off x="297656" y="1341120"/>
            <a:ext cx="16744950" cy="7774388"/>
          </a:xfrm>
        </p:spPr>
        <p:txBody>
          <a:bodyPr>
            <a:noAutofit/>
          </a:bodyPr>
          <a:lstStyle/>
          <a:p>
            <a:pPr>
              <a:lnSpc>
                <a:spcPct val="100000"/>
              </a:lnSpc>
              <a:buFont typeface="Wingdings" panose="05000000000000000000" pitchFamily="2" charset="2"/>
              <a:buChar char="v"/>
            </a:pPr>
            <a:r>
              <a:rPr lang="en-US" sz="3600" dirty="0">
                <a:effectLst/>
                <a:latin typeface="Times New Roman" panose="02020603050405020304" pitchFamily="18" charset="0"/>
                <a:ea typeface="Calibri" panose="020F0502020204030204" pitchFamily="34" charset="0"/>
              </a:rPr>
              <a:t>The American Legion’s multi</a:t>
            </a:r>
            <a:r>
              <a:rPr lang="en-US" sz="3600" kern="0" dirty="0">
                <a:effectLst/>
                <a:latin typeface="Times New Roman" panose="02020603050405020304" pitchFamily="18" charset="0"/>
                <a:ea typeface="Times New Roman" panose="02020603050405020304" pitchFamily="18" charset="0"/>
              </a:rPr>
              <a:t>-year membership offer is a pilot program.  The pilot program will offer </a:t>
            </a:r>
            <a:r>
              <a:rPr lang="en-US" sz="3600" kern="0" dirty="0">
                <a:latin typeface="Times New Roman" panose="02020603050405020304" pitchFamily="18" charset="0"/>
                <a:ea typeface="Times New Roman" panose="02020603050405020304" pitchFamily="18" charset="0"/>
              </a:rPr>
              <a:t>a </a:t>
            </a:r>
            <a:r>
              <a:rPr lang="en-US" sz="3600" kern="0" dirty="0">
                <a:effectLst/>
                <a:latin typeface="Times New Roman" panose="02020603050405020304" pitchFamily="18" charset="0"/>
                <a:ea typeface="Times New Roman" panose="02020603050405020304" pitchFamily="18" charset="0"/>
              </a:rPr>
              <a:t>3-yr membership purchase.  At the conclusion of the pilot program, it will be reassessed and brought back to the NEC for decision whether to continue or discontinue.</a:t>
            </a:r>
          </a:p>
          <a:p>
            <a:pPr marL="0" indent="0">
              <a:lnSpc>
                <a:spcPct val="100000"/>
              </a:lnSpc>
              <a:buNone/>
            </a:pPr>
            <a:endParaRPr lang="en-US" sz="3600" kern="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v"/>
            </a:pPr>
            <a:r>
              <a:rPr lang="en-US" sz="3600" kern="0" dirty="0">
                <a:latin typeface="Times New Roman" panose="02020603050405020304" pitchFamily="18" charset="0"/>
                <a:ea typeface="Times New Roman" panose="02020603050405020304" pitchFamily="18" charset="0"/>
              </a:rPr>
              <a:t>Legion members renewing online for 2025 can purchase a 3-year term, 2025, 2026, and 2027. </a:t>
            </a:r>
            <a:r>
              <a:rPr lang="en-US" sz="3600" u="sng" kern="0" dirty="0">
                <a:solidFill>
                  <a:schemeClr val="accent1"/>
                </a:solidFill>
                <a:latin typeface="Times New Roman" panose="02020603050405020304" pitchFamily="18"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www.legion.org/renew</a:t>
            </a:r>
            <a:endParaRPr lang="en-US" sz="3600" u="sng" kern="0" dirty="0">
              <a:solidFill>
                <a:schemeClr val="accent1"/>
              </a:solidFill>
              <a:latin typeface="Times New Roman" panose="02020603050405020304" pitchFamily="18" charset="0"/>
              <a:ea typeface="Times New Roman" panose="02020603050405020304" pitchFamily="18" charset="0"/>
              <a:cs typeface="Arial" panose="020B0604020202020204" pitchFamily="34" charset="0"/>
            </a:endParaRPr>
          </a:p>
          <a:p>
            <a:pPr>
              <a:buFont typeface="Wingdings" panose="05000000000000000000" pitchFamily="2" charset="2"/>
              <a:buChar char="v"/>
            </a:pPr>
            <a:endParaRPr lang="en-US" sz="3600" u="sng" kern="0" dirty="0">
              <a:solidFill>
                <a:schemeClr val="accent1"/>
              </a:solidFill>
              <a:latin typeface="Times New Roman" panose="02020603050405020304" pitchFamily="18" charset="0"/>
              <a:ea typeface="Times New Roman" panose="02020603050405020304" pitchFamily="18" charset="0"/>
              <a:cs typeface="Arial" panose="020B0604020202020204" pitchFamily="34" charset="0"/>
            </a:endParaRPr>
          </a:p>
          <a:p>
            <a:pPr>
              <a:buFont typeface="Wingdings" panose="05000000000000000000" pitchFamily="2" charset="2"/>
              <a:buChar char="v"/>
            </a:pPr>
            <a:r>
              <a:rPr lang="en-US" sz="3600" kern="100" dirty="0">
                <a:latin typeface="Times New Roman" panose="02020603050405020304" pitchFamily="18" charset="0"/>
                <a:cs typeface="Arial" panose="020B0604020202020204" pitchFamily="34" charset="0"/>
              </a:rPr>
              <a:t>New members joining online can purchase a 3-year membership through </a:t>
            </a:r>
            <a:r>
              <a:rPr lang="en-US" sz="3600" kern="100" dirty="0">
                <a:solidFill>
                  <a:schemeClr val="accent1"/>
                </a:solidFill>
                <a:latin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www.legion.org/</a:t>
            </a:r>
            <a:r>
              <a:rPr lang="en-US" sz="3600" kern="100" dirty="0">
                <a:solidFill>
                  <a:schemeClr val="accent1"/>
                </a:solidFill>
                <a:latin typeface="Times New Roman" panose="02020603050405020304" pitchFamily="18" charset="0"/>
                <a:cs typeface="Arial" panose="020B0604020202020204" pitchFamily="34" charset="0"/>
              </a:rPr>
              <a:t>join</a:t>
            </a:r>
            <a:r>
              <a:rPr lang="en-US" sz="3600" kern="100" dirty="0">
                <a:latin typeface="Times New Roman" panose="02020603050405020304" pitchFamily="18" charset="0"/>
                <a:cs typeface="Arial" panose="020B0604020202020204" pitchFamily="34" charset="0"/>
              </a:rPr>
              <a:t>.   </a:t>
            </a:r>
          </a:p>
          <a:p>
            <a:pPr marL="0" indent="0">
              <a:buNone/>
            </a:pPr>
            <a:endParaRPr lang="en-US" sz="3600" dirty="0"/>
          </a:p>
        </p:txBody>
      </p:sp>
    </p:spTree>
    <p:extLst>
      <p:ext uri="{BB962C8B-B14F-4D97-AF65-F5344CB8AC3E}">
        <p14:creationId xmlns:p14="http://schemas.microsoft.com/office/powerpoint/2010/main" val="77319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up)">
                                      <p:cBhvr>
                                        <p:cTn id="1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76AAF-387D-ED2E-F60A-83B8FE9ACF9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B4BE6FA-47AE-44EA-AB6E-AC94C0B3C9D5}"/>
              </a:ext>
            </a:extLst>
          </p:cNvPr>
          <p:cNvSpPr>
            <a:spLocks noGrp="1"/>
          </p:cNvSpPr>
          <p:nvPr>
            <p:ph type="body" sz="quarter" idx="10"/>
          </p:nvPr>
        </p:nvSpPr>
        <p:spPr>
          <a:xfrm>
            <a:off x="499674" y="394252"/>
            <a:ext cx="4157662" cy="520700"/>
          </a:xfrm>
        </p:spPr>
        <p:txBody>
          <a:bodyPr>
            <a:normAutofit lnSpcReduction="10000"/>
          </a:bodyPr>
          <a:lstStyle/>
          <a:p>
            <a:r>
              <a:rPr lang="en-US" dirty="0"/>
              <a:t>MULTI-YR PURCHASE</a:t>
            </a:r>
          </a:p>
        </p:txBody>
      </p:sp>
      <p:sp>
        <p:nvSpPr>
          <p:cNvPr id="5" name="Content Placeholder 2">
            <a:extLst>
              <a:ext uri="{FF2B5EF4-FFF2-40B4-BE49-F238E27FC236}">
                <a16:creationId xmlns:a16="http://schemas.microsoft.com/office/drawing/2014/main" id="{83429BA3-E9FF-0F42-F2EF-838A3D09470B}"/>
              </a:ext>
            </a:extLst>
          </p:cNvPr>
          <p:cNvSpPr txBox="1">
            <a:spLocks/>
          </p:cNvSpPr>
          <p:nvPr/>
        </p:nvSpPr>
        <p:spPr>
          <a:xfrm>
            <a:off x="357011" y="2333478"/>
            <a:ext cx="16232818" cy="2543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3200" dirty="0">
                <a:latin typeface="Times New Roman" panose="02020603050405020304" pitchFamily="18" charset="0"/>
                <a:ea typeface="Calibri" panose="020F0502020204030204" pitchFamily="34" charset="0"/>
              </a:rPr>
              <a:t>No.  Multi-year renewal is available for </a:t>
            </a:r>
            <a:r>
              <a:rPr lang="en-US" sz="3200" b="1" u="sng" dirty="0">
                <a:latin typeface="Times New Roman" panose="02020603050405020304" pitchFamily="18" charset="0"/>
                <a:ea typeface="Calibri" panose="020F0502020204030204" pitchFamily="34" charset="0"/>
              </a:rPr>
              <a:t>member</a:t>
            </a:r>
            <a:r>
              <a:rPr lang="en-US" sz="3200" dirty="0">
                <a:latin typeface="Times New Roman" panose="02020603050405020304" pitchFamily="18" charset="0"/>
                <a:ea typeface="Calibri" panose="020F0502020204030204" pitchFamily="34" charset="0"/>
              </a:rPr>
              <a:t> online renew or online join.   Post leadership cannot process multi-year payments via online post membership processing. </a:t>
            </a:r>
          </a:p>
          <a:p>
            <a:pPr marL="457200" lvl="1" indent="0">
              <a:buFont typeface="Arial" panose="020B0604020202020204" pitchFamily="34" charset="0"/>
              <a:buNone/>
            </a:pPr>
            <a:r>
              <a:rPr lang="en-US" sz="3200" kern="0" dirty="0">
                <a:latin typeface="Times New Roman" panose="02020603050405020304" pitchFamily="18" charset="0"/>
                <a:ea typeface="Times New Roman" panose="02020603050405020304" pitchFamily="18" charset="0"/>
                <a:hlinkClick r:id="rId3"/>
              </a:rPr>
              <a:t>www.legion.org/renew</a:t>
            </a:r>
            <a:endParaRPr lang="en-US" sz="3200" kern="0" dirty="0">
              <a:latin typeface="Times New Roman" panose="02020603050405020304" pitchFamily="18" charset="0"/>
              <a:ea typeface="Times New Roman" panose="02020603050405020304" pitchFamily="18" charset="0"/>
            </a:endParaRPr>
          </a:p>
          <a:p>
            <a:pPr marL="457200" lvl="1" indent="0">
              <a:buFont typeface="Arial" panose="020B0604020202020204" pitchFamily="34" charset="0"/>
              <a:buNone/>
            </a:pPr>
            <a:r>
              <a:rPr lang="en-US" sz="3200" kern="0" dirty="0">
                <a:latin typeface="Times New Roman" panose="02020603050405020304" pitchFamily="18" charset="0"/>
                <a:ea typeface="Times New Roman" panose="02020603050405020304" pitchFamily="18" charset="0"/>
                <a:hlinkClick r:id="rId4"/>
              </a:rPr>
              <a:t>www.legion.org/join</a:t>
            </a:r>
            <a:endParaRPr lang="en-US" sz="3200" kern="0" dirty="0">
              <a:latin typeface="Times New Roman" panose="02020603050405020304" pitchFamily="18" charset="0"/>
              <a:ea typeface="Times New Roman" panose="02020603050405020304" pitchFamily="18" charset="0"/>
            </a:endParaRPr>
          </a:p>
          <a:p>
            <a:pPr marL="457200" lvl="1" indent="0">
              <a:buFont typeface="Arial" panose="020B0604020202020204" pitchFamily="34" charset="0"/>
              <a:buNone/>
            </a:pPr>
            <a:endParaRPr lang="en-US" sz="3200" kern="0"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sz="3200" dirty="0"/>
          </a:p>
        </p:txBody>
      </p:sp>
      <p:sp>
        <p:nvSpPr>
          <p:cNvPr id="11" name="Content Placeholder 2">
            <a:extLst>
              <a:ext uri="{FF2B5EF4-FFF2-40B4-BE49-F238E27FC236}">
                <a16:creationId xmlns:a16="http://schemas.microsoft.com/office/drawing/2014/main" id="{BD3BDD50-C05A-2BF1-22B6-7A869C12BD51}"/>
              </a:ext>
            </a:extLst>
          </p:cNvPr>
          <p:cNvSpPr txBox="1">
            <a:spLocks/>
          </p:cNvSpPr>
          <p:nvPr/>
        </p:nvSpPr>
        <p:spPr>
          <a:xfrm>
            <a:off x="357011" y="5691221"/>
            <a:ext cx="16680687" cy="14232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3200" dirty="0">
                <a:latin typeface="Times New Roman" panose="02020603050405020304" pitchFamily="18" charset="0"/>
              </a:rPr>
              <a:t>Post leadership can provide a membership card.  The annual distribution of membership cards are mailed to departments from May-July.  Posts are responsible for providing current membership cards to new and renewed members.  Members can also print a current membership card through MyLegion.org.</a:t>
            </a:r>
          </a:p>
          <a:p>
            <a:pPr marL="231775" indent="0">
              <a:lnSpc>
                <a:spcPct val="100000"/>
              </a:lnSpc>
              <a:buNone/>
            </a:pPr>
            <a:r>
              <a:rPr lang="en-US" sz="3200" dirty="0">
                <a:latin typeface="Times New Roman" panose="02020603050405020304" pitchFamily="18" charset="0"/>
              </a:rPr>
              <a:t>Post leadership can view members who pay online using MyLegion reports or contacting department headquarters.   </a:t>
            </a:r>
          </a:p>
        </p:txBody>
      </p:sp>
      <p:sp>
        <p:nvSpPr>
          <p:cNvPr id="6" name="Title 1">
            <a:extLst>
              <a:ext uri="{FF2B5EF4-FFF2-40B4-BE49-F238E27FC236}">
                <a16:creationId xmlns:a16="http://schemas.microsoft.com/office/drawing/2014/main" id="{403C413F-15D1-5C24-08F6-DDA1B3E7F5BA}"/>
              </a:ext>
            </a:extLst>
          </p:cNvPr>
          <p:cNvSpPr txBox="1">
            <a:spLocks/>
          </p:cNvSpPr>
          <p:nvPr/>
        </p:nvSpPr>
        <p:spPr>
          <a:xfrm>
            <a:off x="0" y="1354561"/>
            <a:ext cx="13121640" cy="905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rPr>
              <a:t>Can I purchase multi-year through my post?</a:t>
            </a:r>
          </a:p>
        </p:txBody>
      </p:sp>
      <p:sp>
        <p:nvSpPr>
          <p:cNvPr id="10" name="Title 1">
            <a:extLst>
              <a:ext uri="{FF2B5EF4-FFF2-40B4-BE49-F238E27FC236}">
                <a16:creationId xmlns:a16="http://schemas.microsoft.com/office/drawing/2014/main" id="{12D08A6C-08E5-2D20-8459-667AA6443321}"/>
              </a:ext>
            </a:extLst>
          </p:cNvPr>
          <p:cNvSpPr txBox="1">
            <a:spLocks/>
          </p:cNvSpPr>
          <p:nvPr/>
        </p:nvSpPr>
        <p:spPr>
          <a:xfrm>
            <a:off x="168265" y="4497602"/>
            <a:ext cx="7886700" cy="905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rPr>
              <a:t>When do I receive a membership card?</a:t>
            </a:r>
          </a:p>
        </p:txBody>
      </p:sp>
    </p:spTree>
    <p:extLst>
      <p:ext uri="{BB962C8B-B14F-4D97-AF65-F5344CB8AC3E}">
        <p14:creationId xmlns:p14="http://schemas.microsoft.com/office/powerpoint/2010/main" val="372645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1000"/>
                                        <p:tgtEl>
                                          <p:spTgt spid="5">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up)">
                                      <p:cBhvr>
                                        <p:cTn id="13" dur="1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par>
                                <p:cTn id="19" presetID="22" presetClass="entr" presetSubtype="1"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up)">
                                      <p:cBhvr>
                                        <p:cTn id="21" dur="1000"/>
                                        <p:tgtEl>
                                          <p:spTgt spid="11">
                                            <p:txEl>
                                              <p:pRg st="1" end="1"/>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up)">
                                      <p:cBhvr>
                                        <p:cTn id="2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262D8-7116-F7EF-B387-1BF951127BD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4A56D74-A1BA-8880-283B-36F2B106B4FB}"/>
              </a:ext>
            </a:extLst>
          </p:cNvPr>
          <p:cNvSpPr>
            <a:spLocks noGrp="1"/>
          </p:cNvSpPr>
          <p:nvPr>
            <p:ph type="body" sz="quarter" idx="10"/>
          </p:nvPr>
        </p:nvSpPr>
        <p:spPr/>
        <p:txBody>
          <a:bodyPr>
            <a:normAutofit lnSpcReduction="10000"/>
          </a:bodyPr>
          <a:lstStyle/>
          <a:p>
            <a:r>
              <a:rPr lang="en-US" dirty="0"/>
              <a:t>MULTI-YR PURCHASE</a:t>
            </a:r>
          </a:p>
        </p:txBody>
      </p:sp>
      <p:sp>
        <p:nvSpPr>
          <p:cNvPr id="4" name="Title 1">
            <a:extLst>
              <a:ext uri="{FF2B5EF4-FFF2-40B4-BE49-F238E27FC236}">
                <a16:creationId xmlns:a16="http://schemas.microsoft.com/office/drawing/2014/main" id="{406AC15F-BBA6-7787-A5BC-77DBB364D223}"/>
              </a:ext>
            </a:extLst>
          </p:cNvPr>
          <p:cNvSpPr txBox="1">
            <a:spLocks/>
          </p:cNvSpPr>
          <p:nvPr/>
        </p:nvSpPr>
        <p:spPr>
          <a:xfrm>
            <a:off x="335974" y="1333241"/>
            <a:ext cx="7886700" cy="905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rPr>
              <a:t>What if my post dues increase?</a:t>
            </a:r>
          </a:p>
        </p:txBody>
      </p:sp>
      <p:sp>
        <p:nvSpPr>
          <p:cNvPr id="5" name="Content Placeholder 2">
            <a:extLst>
              <a:ext uri="{FF2B5EF4-FFF2-40B4-BE49-F238E27FC236}">
                <a16:creationId xmlns:a16="http://schemas.microsoft.com/office/drawing/2014/main" id="{31F7ADDD-2886-6976-CAD7-20BCE30C84F4}"/>
              </a:ext>
            </a:extLst>
          </p:cNvPr>
          <p:cNvSpPr txBox="1">
            <a:spLocks/>
          </p:cNvSpPr>
          <p:nvPr/>
        </p:nvSpPr>
        <p:spPr>
          <a:xfrm>
            <a:off x="481013" y="2189179"/>
            <a:ext cx="16108816" cy="1056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v"/>
            </a:pPr>
            <a:r>
              <a:rPr lang="en-US" sz="3200" dirty="0">
                <a:latin typeface="Times New Roman" panose="02020603050405020304" pitchFamily="18" charset="0"/>
              </a:rPr>
              <a:t>The dues rate is locked at time of purchase.  However, the post the member transfers into could require the member to pay the difference between dues paid in advance and current dues for the new post.  </a:t>
            </a:r>
          </a:p>
          <a:p>
            <a:pPr marL="0" indent="0">
              <a:buFont typeface="Arial" panose="020B0604020202020204" pitchFamily="34" charset="0"/>
              <a:buNone/>
            </a:pPr>
            <a:endParaRPr lang="en-US" sz="3200" dirty="0"/>
          </a:p>
        </p:txBody>
      </p:sp>
      <p:sp>
        <p:nvSpPr>
          <p:cNvPr id="12" name="Title 1">
            <a:extLst>
              <a:ext uri="{FF2B5EF4-FFF2-40B4-BE49-F238E27FC236}">
                <a16:creationId xmlns:a16="http://schemas.microsoft.com/office/drawing/2014/main" id="{F934C5DC-7D24-00A4-0252-DF342AB0C29D}"/>
              </a:ext>
            </a:extLst>
          </p:cNvPr>
          <p:cNvSpPr txBox="1">
            <a:spLocks/>
          </p:cNvSpPr>
          <p:nvPr/>
        </p:nvSpPr>
        <p:spPr>
          <a:xfrm>
            <a:off x="335974" y="4328053"/>
            <a:ext cx="12563183" cy="905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rPr>
              <a:t>Can I receive a refund for future paid memberships?</a:t>
            </a:r>
          </a:p>
        </p:txBody>
      </p:sp>
      <p:sp>
        <p:nvSpPr>
          <p:cNvPr id="15" name="Content Placeholder 2">
            <a:extLst>
              <a:ext uri="{FF2B5EF4-FFF2-40B4-BE49-F238E27FC236}">
                <a16:creationId xmlns:a16="http://schemas.microsoft.com/office/drawing/2014/main" id="{D9F614F6-A695-DBA0-2F1E-D560E38B2FBA}"/>
              </a:ext>
            </a:extLst>
          </p:cNvPr>
          <p:cNvSpPr txBox="1">
            <a:spLocks/>
          </p:cNvSpPr>
          <p:nvPr/>
        </p:nvSpPr>
        <p:spPr>
          <a:xfrm>
            <a:off x="550821" y="5335314"/>
            <a:ext cx="15343705" cy="1056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3200" dirty="0">
                <a:latin typeface="Times New Roman" panose="02020603050405020304" pitchFamily="18" charset="0"/>
                <a:ea typeface="Calibri" panose="020F0502020204030204" pitchFamily="34" charset="0"/>
              </a:rPr>
              <a:t>No.  Refunds are not available for multi-year purchases.  </a:t>
            </a:r>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128546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up)">
                                      <p:cBhvr>
                                        <p:cTn id="12" dur="1000"/>
                                        <p:tgtEl>
                                          <p:spTgt spid="12">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up)">
                                      <p:cBhvr>
                                        <p:cTn id="15"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41B15-001E-D03A-6E40-6AF95704EAF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72F48D2-E901-5EC4-AA3E-8F76E50170A6}"/>
              </a:ext>
            </a:extLst>
          </p:cNvPr>
          <p:cNvSpPr>
            <a:spLocks noGrp="1"/>
          </p:cNvSpPr>
          <p:nvPr>
            <p:ph type="body" sz="quarter" idx="10"/>
          </p:nvPr>
        </p:nvSpPr>
        <p:spPr/>
        <p:txBody>
          <a:bodyPr>
            <a:normAutofit lnSpcReduction="10000"/>
          </a:bodyPr>
          <a:lstStyle/>
          <a:p>
            <a:endParaRPr lang="en-US" dirty="0"/>
          </a:p>
        </p:txBody>
      </p:sp>
      <p:pic>
        <p:nvPicPr>
          <p:cNvPr id="4" name="Picture 3">
            <a:extLst>
              <a:ext uri="{FF2B5EF4-FFF2-40B4-BE49-F238E27FC236}">
                <a16:creationId xmlns:a16="http://schemas.microsoft.com/office/drawing/2014/main" id="{8DA7CF1D-552E-2575-FE98-8C1611AD5501}"/>
              </a:ext>
            </a:extLst>
          </p:cNvPr>
          <p:cNvPicPr>
            <a:picLocks noChangeAspect="1"/>
          </p:cNvPicPr>
          <p:nvPr/>
        </p:nvPicPr>
        <p:blipFill>
          <a:blip r:embed="rId3"/>
          <a:stretch>
            <a:fillRect/>
          </a:stretch>
        </p:blipFill>
        <p:spPr>
          <a:xfrm>
            <a:off x="-63955" y="172742"/>
            <a:ext cx="16914215" cy="8952597"/>
          </a:xfrm>
          <a:prstGeom prst="rect">
            <a:avLst/>
          </a:prstGeom>
        </p:spPr>
      </p:pic>
    </p:spTree>
    <p:extLst>
      <p:ext uri="{BB962C8B-B14F-4D97-AF65-F5344CB8AC3E}">
        <p14:creationId xmlns:p14="http://schemas.microsoft.com/office/powerpoint/2010/main" val="268310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C2F7F-F66E-0716-0454-E890502607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B8BB819-631E-D6C3-006B-BF0A3EEC049A}"/>
              </a:ext>
            </a:extLst>
          </p:cNvPr>
          <p:cNvSpPr/>
          <p:nvPr/>
        </p:nvSpPr>
        <p:spPr>
          <a:xfrm>
            <a:off x="-335902" y="0"/>
            <a:ext cx="5449078" cy="141825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1238580-04AE-2078-59CA-C28574A4564B}"/>
              </a:ext>
            </a:extLst>
          </p:cNvPr>
          <p:cNvSpPr>
            <a:spLocks noGrp="1"/>
          </p:cNvSpPr>
          <p:nvPr>
            <p:ph type="body" sz="quarter" idx="10"/>
          </p:nvPr>
        </p:nvSpPr>
        <p:spPr/>
        <p:txBody>
          <a:bodyPr>
            <a:normAutofit lnSpcReduction="10000"/>
          </a:bodyPr>
          <a:lstStyle/>
          <a:p>
            <a:endParaRPr lang="en-US" dirty="0"/>
          </a:p>
        </p:txBody>
      </p:sp>
      <p:pic>
        <p:nvPicPr>
          <p:cNvPr id="2" name="Picture 1">
            <a:extLst>
              <a:ext uri="{FF2B5EF4-FFF2-40B4-BE49-F238E27FC236}">
                <a16:creationId xmlns:a16="http://schemas.microsoft.com/office/drawing/2014/main" id="{61E67918-9ECE-1243-4D12-EF29456180EF}"/>
              </a:ext>
            </a:extLst>
          </p:cNvPr>
          <p:cNvPicPr>
            <a:picLocks noChangeAspect="1"/>
          </p:cNvPicPr>
          <p:nvPr/>
        </p:nvPicPr>
        <p:blipFill>
          <a:blip r:embed="rId3"/>
          <a:stretch>
            <a:fillRect/>
          </a:stretch>
        </p:blipFill>
        <p:spPr>
          <a:xfrm>
            <a:off x="1163947" y="205321"/>
            <a:ext cx="15012368" cy="9342958"/>
          </a:xfrm>
          <a:prstGeom prst="rect">
            <a:avLst/>
          </a:prstGeom>
          <a:ln w="38100">
            <a:solidFill>
              <a:schemeClr val="accent1"/>
            </a:solidFill>
          </a:ln>
        </p:spPr>
      </p:pic>
      <p:sp>
        <p:nvSpPr>
          <p:cNvPr id="5" name="TextBox 4">
            <a:extLst>
              <a:ext uri="{FF2B5EF4-FFF2-40B4-BE49-F238E27FC236}">
                <a16:creationId xmlns:a16="http://schemas.microsoft.com/office/drawing/2014/main" id="{C4162CFB-EC48-3478-9B61-15A6DE5FC3DC}"/>
              </a:ext>
            </a:extLst>
          </p:cNvPr>
          <p:cNvSpPr txBox="1"/>
          <p:nvPr/>
        </p:nvSpPr>
        <p:spPr>
          <a:xfrm>
            <a:off x="1633500" y="2337711"/>
            <a:ext cx="3052471" cy="338554"/>
          </a:xfrm>
          <a:prstGeom prst="rect">
            <a:avLst/>
          </a:prstGeom>
          <a:solidFill>
            <a:schemeClr val="accent2"/>
          </a:solidFill>
        </p:spPr>
        <p:txBody>
          <a:bodyPr wrap="square" rtlCol="0">
            <a:spAutoFit/>
          </a:bodyPr>
          <a:lstStyle/>
          <a:p>
            <a:r>
              <a:rPr lang="en-US" b="1" dirty="0"/>
              <a:t>Total Selected to Pay:  $120</a:t>
            </a:r>
          </a:p>
        </p:txBody>
      </p:sp>
      <p:pic>
        <p:nvPicPr>
          <p:cNvPr id="16" name="Picture 15">
            <a:extLst>
              <a:ext uri="{FF2B5EF4-FFF2-40B4-BE49-F238E27FC236}">
                <a16:creationId xmlns:a16="http://schemas.microsoft.com/office/drawing/2014/main" id="{2AB7AD6C-4D74-2861-63DF-397CE39C0204}"/>
              </a:ext>
            </a:extLst>
          </p:cNvPr>
          <p:cNvPicPr>
            <a:picLocks noChangeAspect="1"/>
          </p:cNvPicPr>
          <p:nvPr/>
        </p:nvPicPr>
        <p:blipFill>
          <a:blip r:embed="rId4"/>
          <a:stretch>
            <a:fillRect/>
          </a:stretch>
        </p:blipFill>
        <p:spPr>
          <a:xfrm>
            <a:off x="1485893" y="394252"/>
            <a:ext cx="14521604" cy="8787070"/>
          </a:xfrm>
          <a:prstGeom prst="rect">
            <a:avLst/>
          </a:prstGeom>
          <a:ln w="19050">
            <a:solidFill>
              <a:schemeClr val="accent1"/>
            </a:solidFill>
          </a:ln>
        </p:spPr>
      </p:pic>
    </p:spTree>
    <p:extLst>
      <p:ext uri="{BB962C8B-B14F-4D97-AF65-F5344CB8AC3E}">
        <p14:creationId xmlns:p14="http://schemas.microsoft.com/office/powerpoint/2010/main" val="61061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7BB0-F79E-51F7-1E83-D52B0B258E1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34A765C-EBD4-936A-869D-FD2C1746BAFB}"/>
              </a:ext>
            </a:extLst>
          </p:cNvPr>
          <p:cNvSpPr>
            <a:spLocks noGrp="1"/>
          </p:cNvSpPr>
          <p:nvPr>
            <p:ph type="body" sz="quarter" idx="10"/>
          </p:nvPr>
        </p:nvSpPr>
        <p:spPr/>
        <p:txBody>
          <a:bodyPr>
            <a:normAutofit lnSpcReduction="10000"/>
          </a:bodyPr>
          <a:lstStyle/>
          <a:p>
            <a:endParaRPr lang="en-US" dirty="0"/>
          </a:p>
        </p:txBody>
      </p:sp>
      <p:pic>
        <p:nvPicPr>
          <p:cNvPr id="2" name="Picture 1">
            <a:extLst>
              <a:ext uri="{FF2B5EF4-FFF2-40B4-BE49-F238E27FC236}">
                <a16:creationId xmlns:a16="http://schemas.microsoft.com/office/drawing/2014/main" id="{D63C09D0-6DF8-D702-8164-F59766DFFC33}"/>
              </a:ext>
            </a:extLst>
          </p:cNvPr>
          <p:cNvPicPr>
            <a:picLocks noChangeAspect="1"/>
          </p:cNvPicPr>
          <p:nvPr/>
        </p:nvPicPr>
        <p:blipFill>
          <a:blip r:embed="rId3"/>
          <a:stretch>
            <a:fillRect/>
          </a:stretch>
        </p:blipFill>
        <p:spPr>
          <a:xfrm>
            <a:off x="-1" y="0"/>
            <a:ext cx="17340263" cy="10503762"/>
          </a:xfrm>
          <a:prstGeom prst="rect">
            <a:avLst/>
          </a:prstGeom>
        </p:spPr>
      </p:pic>
      <p:pic>
        <p:nvPicPr>
          <p:cNvPr id="7" name="Picture 6">
            <a:extLst>
              <a:ext uri="{FF2B5EF4-FFF2-40B4-BE49-F238E27FC236}">
                <a16:creationId xmlns:a16="http://schemas.microsoft.com/office/drawing/2014/main" id="{27FE73BB-AF18-8218-EF9B-D0119EF19BD2}"/>
              </a:ext>
            </a:extLst>
          </p:cNvPr>
          <p:cNvPicPr>
            <a:picLocks noChangeAspect="1"/>
          </p:cNvPicPr>
          <p:nvPr/>
        </p:nvPicPr>
        <p:blipFill>
          <a:blip r:embed="rId4"/>
          <a:stretch>
            <a:fillRect/>
          </a:stretch>
        </p:blipFill>
        <p:spPr>
          <a:xfrm>
            <a:off x="893860" y="3715751"/>
            <a:ext cx="7673914" cy="3493172"/>
          </a:xfrm>
          <a:prstGeom prst="rect">
            <a:avLst/>
          </a:prstGeom>
        </p:spPr>
      </p:pic>
      <p:grpSp>
        <p:nvGrpSpPr>
          <p:cNvPr id="8" name="Group 7">
            <a:extLst>
              <a:ext uri="{FF2B5EF4-FFF2-40B4-BE49-F238E27FC236}">
                <a16:creationId xmlns:a16="http://schemas.microsoft.com/office/drawing/2014/main" id="{5F51C0AB-FEE3-3B06-E4E1-03C41D577292}"/>
              </a:ext>
            </a:extLst>
          </p:cNvPr>
          <p:cNvGrpSpPr/>
          <p:nvPr/>
        </p:nvGrpSpPr>
        <p:grpSpPr>
          <a:xfrm>
            <a:off x="898677" y="2781475"/>
            <a:ext cx="10484939" cy="7382942"/>
            <a:chOff x="317634" y="1395663"/>
            <a:chExt cx="8826366" cy="5361724"/>
          </a:xfrm>
        </p:grpSpPr>
        <p:sp>
          <p:nvSpPr>
            <p:cNvPr id="4" name="Rectangle 3">
              <a:extLst>
                <a:ext uri="{FF2B5EF4-FFF2-40B4-BE49-F238E27FC236}">
                  <a16:creationId xmlns:a16="http://schemas.microsoft.com/office/drawing/2014/main" id="{91AF9DEB-4274-2642-5828-2F12240A3F9C}"/>
                </a:ext>
              </a:extLst>
            </p:cNvPr>
            <p:cNvSpPr/>
            <p:nvPr/>
          </p:nvSpPr>
          <p:spPr>
            <a:xfrm>
              <a:off x="317634" y="1395663"/>
              <a:ext cx="8826366" cy="536172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15AC48A-632E-CA7F-03DF-FD85759FD4E7}"/>
                </a:ext>
              </a:extLst>
            </p:cNvPr>
            <p:cNvPicPr>
              <a:picLocks noChangeAspect="1"/>
            </p:cNvPicPr>
            <p:nvPr/>
          </p:nvPicPr>
          <p:blipFill>
            <a:blip r:embed="rId5"/>
            <a:stretch>
              <a:fillRect/>
            </a:stretch>
          </p:blipFill>
          <p:spPr>
            <a:xfrm>
              <a:off x="444810" y="1464395"/>
              <a:ext cx="3213883" cy="2057810"/>
            </a:xfrm>
            <a:prstGeom prst="rect">
              <a:avLst/>
            </a:prstGeom>
          </p:spPr>
        </p:pic>
        <p:sp>
          <p:nvSpPr>
            <p:cNvPr id="6" name="TextBox 5">
              <a:extLst>
                <a:ext uri="{FF2B5EF4-FFF2-40B4-BE49-F238E27FC236}">
                  <a16:creationId xmlns:a16="http://schemas.microsoft.com/office/drawing/2014/main" id="{52E3C3A7-CDE6-0026-0E0D-8C43F96008BB}"/>
                </a:ext>
              </a:extLst>
            </p:cNvPr>
            <p:cNvSpPr txBox="1"/>
            <p:nvPr/>
          </p:nvSpPr>
          <p:spPr>
            <a:xfrm>
              <a:off x="444810" y="1809106"/>
              <a:ext cx="8186021" cy="2481039"/>
            </a:xfrm>
            <a:prstGeom prst="rect">
              <a:avLst/>
            </a:prstGeom>
            <a:solidFill>
              <a:schemeClr val="bg1"/>
            </a:solidFill>
          </p:spPr>
          <p:txBody>
            <a:bodyPr wrap="square" rtlCol="0">
              <a:spAutoFit/>
            </a:bodyPr>
            <a:lstStyle/>
            <a:p>
              <a:pPr algn="l"/>
              <a:r>
                <a:rPr lang="en-US" sz="3600" dirty="0"/>
                <a:t>Thank you for making payment.</a:t>
              </a:r>
            </a:p>
            <a:p>
              <a:pPr algn="l"/>
              <a:r>
                <a:rPr lang="en-US" sz="3600" dirty="0"/>
                <a:t>Amount Paid:  120.00</a:t>
              </a:r>
            </a:p>
            <a:p>
              <a:pPr algn="l"/>
              <a:r>
                <a:rPr lang="en-US" sz="3600" dirty="0"/>
                <a:t>Paid with Card ending: ************1111</a:t>
              </a:r>
            </a:p>
            <a:p>
              <a:pPr algn="l"/>
              <a:r>
                <a:rPr lang="en-US" sz="3600" dirty="0"/>
                <a:t>Receipt Type:  Visa</a:t>
              </a:r>
            </a:p>
            <a:p>
              <a:pPr algn="l"/>
              <a:r>
                <a:rPr lang="en-US" sz="3600" dirty="0"/>
                <a:t>Membership Begin Date: 01/01/2025</a:t>
              </a:r>
            </a:p>
            <a:p>
              <a:pPr algn="l"/>
              <a:r>
                <a:rPr lang="en-US" sz="3600" dirty="0"/>
                <a:t>Membership End Date:  12/31/2027</a:t>
              </a:r>
            </a:p>
          </p:txBody>
        </p:sp>
      </p:grpSp>
      <p:sp>
        <p:nvSpPr>
          <p:cNvPr id="9" name="Rectangle 8">
            <a:extLst>
              <a:ext uri="{FF2B5EF4-FFF2-40B4-BE49-F238E27FC236}">
                <a16:creationId xmlns:a16="http://schemas.microsoft.com/office/drawing/2014/main" id="{D79B2658-7F88-45D5-8B96-55027ADC07F3}"/>
              </a:ext>
            </a:extLst>
          </p:cNvPr>
          <p:cNvSpPr/>
          <p:nvPr/>
        </p:nvSpPr>
        <p:spPr>
          <a:xfrm>
            <a:off x="10774017" y="3021496"/>
            <a:ext cx="6467061" cy="654657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98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27D3C-A5D2-A8F4-2E00-0C339551970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91EFDD-2978-39E5-2937-761AFD4E2C40}"/>
              </a:ext>
            </a:extLst>
          </p:cNvPr>
          <p:cNvSpPr>
            <a:spLocks noGrp="1"/>
          </p:cNvSpPr>
          <p:nvPr>
            <p:ph type="body" sz="quarter" idx="10"/>
          </p:nvPr>
        </p:nvSpPr>
        <p:spPr/>
        <p:txBody>
          <a:bodyPr>
            <a:normAutofit lnSpcReduction="10000"/>
          </a:bodyPr>
          <a:lstStyle/>
          <a:p>
            <a:r>
              <a:rPr lang="en-US" dirty="0"/>
              <a:t>LEGION.ORG</a:t>
            </a:r>
          </a:p>
        </p:txBody>
      </p:sp>
      <p:pic>
        <p:nvPicPr>
          <p:cNvPr id="4" name="Picture 3">
            <a:extLst>
              <a:ext uri="{FF2B5EF4-FFF2-40B4-BE49-F238E27FC236}">
                <a16:creationId xmlns:a16="http://schemas.microsoft.com/office/drawing/2014/main" id="{CEBA0E33-8D67-A69B-9906-3097010B41D3}"/>
              </a:ext>
            </a:extLst>
          </p:cNvPr>
          <p:cNvPicPr>
            <a:picLocks noChangeAspect="1"/>
          </p:cNvPicPr>
          <p:nvPr/>
        </p:nvPicPr>
        <p:blipFill>
          <a:blip r:embed="rId3"/>
          <a:stretch>
            <a:fillRect/>
          </a:stretch>
        </p:blipFill>
        <p:spPr>
          <a:xfrm>
            <a:off x="-96920" y="145416"/>
            <a:ext cx="17033358" cy="8356323"/>
          </a:xfrm>
          <a:prstGeom prst="rect">
            <a:avLst/>
          </a:prstGeom>
        </p:spPr>
      </p:pic>
      <p:pic>
        <p:nvPicPr>
          <p:cNvPr id="5" name="Picture 4">
            <a:extLst>
              <a:ext uri="{FF2B5EF4-FFF2-40B4-BE49-F238E27FC236}">
                <a16:creationId xmlns:a16="http://schemas.microsoft.com/office/drawing/2014/main" id="{4ADCF8C4-084F-A738-F852-5522609FA40E}"/>
              </a:ext>
            </a:extLst>
          </p:cNvPr>
          <p:cNvPicPr>
            <a:picLocks noChangeAspect="1"/>
          </p:cNvPicPr>
          <p:nvPr/>
        </p:nvPicPr>
        <p:blipFill>
          <a:blip r:embed="rId4"/>
          <a:stretch>
            <a:fillRect/>
          </a:stretch>
        </p:blipFill>
        <p:spPr>
          <a:xfrm>
            <a:off x="1594298" y="1467018"/>
            <a:ext cx="3704374" cy="2160885"/>
          </a:xfrm>
          <a:prstGeom prst="rect">
            <a:avLst/>
          </a:prstGeom>
          <a:ln w="57150">
            <a:solidFill>
              <a:srgbClr val="FFC000"/>
            </a:solidFill>
          </a:ln>
        </p:spPr>
      </p:pic>
    </p:spTree>
    <p:extLst>
      <p:ext uri="{BB962C8B-B14F-4D97-AF65-F5344CB8AC3E}">
        <p14:creationId xmlns:p14="http://schemas.microsoft.com/office/powerpoint/2010/main" val="424872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67E6F-0813-1B0E-B797-0BA6827D35D8}"/>
              </a:ext>
            </a:extLst>
          </p:cNvPr>
          <p:cNvSpPr>
            <a:spLocks noGrp="1"/>
          </p:cNvSpPr>
          <p:nvPr>
            <p:ph type="body" sz="quarter" idx="10"/>
          </p:nvPr>
        </p:nvSpPr>
        <p:spPr/>
        <p:txBody>
          <a:bodyPr>
            <a:normAutofit lnSpcReduction="10000"/>
          </a:bodyPr>
          <a:lstStyle/>
          <a:p>
            <a:r>
              <a:rPr lang="en-US" dirty="0"/>
              <a:t>ONLINE RENEW</a:t>
            </a:r>
          </a:p>
        </p:txBody>
      </p:sp>
    </p:spTree>
    <p:extLst>
      <p:ext uri="{BB962C8B-B14F-4D97-AF65-F5344CB8AC3E}">
        <p14:creationId xmlns:p14="http://schemas.microsoft.com/office/powerpoint/2010/main" val="291972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pic>
        <p:nvPicPr>
          <p:cNvPr id="2" name="Picture 1" descr="A screenshot of a computer&#10;&#10;Description automatically generated">
            <a:extLst>
              <a:ext uri="{FF2B5EF4-FFF2-40B4-BE49-F238E27FC236}">
                <a16:creationId xmlns:a16="http://schemas.microsoft.com/office/drawing/2014/main" id="{ED25F324-F0BC-EFB5-F841-36422D897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122" y="283416"/>
            <a:ext cx="10295659" cy="9148564"/>
          </a:xfrm>
          <a:prstGeom prst="rect">
            <a:avLst/>
          </a:prstGeom>
          <a:ln w="19050">
            <a:noFill/>
          </a:ln>
        </p:spPr>
      </p:pic>
      <p:pic>
        <p:nvPicPr>
          <p:cNvPr id="12" name="Picture 11">
            <a:extLst>
              <a:ext uri="{FF2B5EF4-FFF2-40B4-BE49-F238E27FC236}">
                <a16:creationId xmlns:a16="http://schemas.microsoft.com/office/drawing/2014/main" id="{FDE5914C-3937-2876-BD4A-F4426D2BFC59}"/>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8" name="Picture 7">
            <a:extLst>
              <a:ext uri="{FF2B5EF4-FFF2-40B4-BE49-F238E27FC236}">
                <a16:creationId xmlns:a16="http://schemas.microsoft.com/office/drawing/2014/main" id="{D2431EE8-02DB-39E2-1349-B6557B1E713B}"/>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4" name="TextBox 13">
            <a:extLst>
              <a:ext uri="{FF2B5EF4-FFF2-40B4-BE49-F238E27FC236}">
                <a16:creationId xmlns:a16="http://schemas.microsoft.com/office/drawing/2014/main" id="{91EC2345-AC38-DC48-4102-68AC05750C39}"/>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5" name="TextBox 14">
            <a:extLst>
              <a:ext uri="{FF2B5EF4-FFF2-40B4-BE49-F238E27FC236}">
                <a16:creationId xmlns:a16="http://schemas.microsoft.com/office/drawing/2014/main" id="{F6747B98-83B6-BF52-6101-96F842502481}"/>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6" name="Rectangle 5">
            <a:extLst>
              <a:ext uri="{FF2B5EF4-FFF2-40B4-BE49-F238E27FC236}">
                <a16:creationId xmlns:a16="http://schemas.microsoft.com/office/drawing/2014/main" id="{7BBA3B81-0468-A964-6E7E-9903E0436998}"/>
              </a:ext>
            </a:extLst>
          </p:cNvPr>
          <p:cNvSpPr/>
          <p:nvPr/>
        </p:nvSpPr>
        <p:spPr>
          <a:xfrm>
            <a:off x="14242023" y="2227811"/>
            <a:ext cx="2292926" cy="631747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844BF79-6285-036C-4B23-FE5FAFDEA014}"/>
              </a:ext>
            </a:extLst>
          </p:cNvPr>
          <p:cNvSpPr/>
          <p:nvPr/>
        </p:nvSpPr>
        <p:spPr>
          <a:xfrm>
            <a:off x="14314044" y="9144000"/>
            <a:ext cx="1933028" cy="348857"/>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F9DA09-AF5F-4D01-AA43-DF40E815550D}"/>
              </a:ext>
            </a:extLst>
          </p:cNvPr>
          <p:cNvSpPr txBox="1"/>
          <p:nvPr/>
        </p:nvSpPr>
        <p:spPr>
          <a:xfrm>
            <a:off x="185057" y="1487132"/>
            <a:ext cx="5649686" cy="2677656"/>
          </a:xfrm>
          <a:prstGeom prst="rect">
            <a:avLst/>
          </a:prstGeom>
          <a:noFill/>
        </p:spPr>
        <p:txBody>
          <a:bodyPr wrap="square" rtlCol="0">
            <a:spAutoFit/>
          </a:bodyPr>
          <a:lstStyle/>
          <a:p>
            <a:pPr algn="l"/>
            <a:r>
              <a:rPr lang="en-US" sz="2800" dirty="0"/>
              <a:t>Register with Email Address</a:t>
            </a:r>
          </a:p>
          <a:p>
            <a:pPr algn="l"/>
            <a:r>
              <a:rPr lang="en-US" sz="2800" dirty="0"/>
              <a:t>Renew LGN and SAL </a:t>
            </a:r>
          </a:p>
          <a:p>
            <a:pPr algn="l"/>
            <a:r>
              <a:rPr lang="en-US" sz="2800" dirty="0"/>
              <a:t>Manage Membership</a:t>
            </a:r>
          </a:p>
          <a:p>
            <a:pPr algn="l"/>
            <a:r>
              <a:rPr lang="en-US" sz="2800" dirty="0"/>
              <a:t>Print Membership Cards</a:t>
            </a:r>
          </a:p>
          <a:p>
            <a:pPr algn="l"/>
            <a:r>
              <a:rPr lang="en-US" sz="2800" dirty="0"/>
              <a:t>View Discounts</a:t>
            </a:r>
          </a:p>
          <a:p>
            <a:pPr algn="l"/>
            <a:r>
              <a:rPr lang="en-US" sz="2800" dirty="0"/>
              <a:t>Administrative Tools for Officers</a:t>
            </a:r>
          </a:p>
        </p:txBody>
      </p:sp>
    </p:spTree>
    <p:extLst>
      <p:ext uri="{BB962C8B-B14F-4D97-AF65-F5344CB8AC3E}">
        <p14:creationId xmlns:p14="http://schemas.microsoft.com/office/powerpoint/2010/main" val="225526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1000"/>
                                        <p:tgtEl>
                                          <p:spTgt spid="7">
                                            <p:txEl>
                                              <p:pRg st="2" end="2"/>
                                            </p:txEl>
                                          </p:spTgt>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up)">
                                      <p:cBhvr>
                                        <p:cTn id="16" dur="1000"/>
                                        <p:tgtEl>
                                          <p:spTgt spid="7">
                                            <p:txEl>
                                              <p:pRg st="3" end="3"/>
                                            </p:txEl>
                                          </p:spTgt>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wipe(up)">
                                      <p:cBhvr>
                                        <p:cTn id="20" dur="1000"/>
                                        <p:tgtEl>
                                          <p:spTgt spid="7">
                                            <p:txEl>
                                              <p:pRg st="4" end="4"/>
                                            </p:txEl>
                                          </p:spTgt>
                                        </p:tgtEl>
                                      </p:cBhvr>
                                    </p:animEffect>
                                  </p:childTnLst>
                                </p:cTn>
                              </p:par>
                            </p:childTnLst>
                          </p:cTn>
                        </p:par>
                        <p:par>
                          <p:cTn id="21" fill="hold">
                            <p:stCondLst>
                              <p:cond delay="3000"/>
                            </p:stCondLst>
                            <p:childTnLst>
                              <p:par>
                                <p:cTn id="22" presetID="22" presetClass="entr" presetSubtype="1" fill="hold" nodeType="after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wipe(up)">
                                      <p:cBhvr>
                                        <p:cTn id="24"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F0C28-9A8B-CE47-8E20-852ABBFE6CF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1CCF9A8-13C0-B625-60C5-53964B226372}"/>
              </a:ext>
            </a:extLst>
          </p:cNvPr>
          <p:cNvSpPr>
            <a:spLocks noGrp="1"/>
          </p:cNvSpPr>
          <p:nvPr>
            <p:ph type="body" sz="quarter" idx="10"/>
          </p:nvPr>
        </p:nvSpPr>
        <p:spPr/>
        <p:txBody>
          <a:bodyPr>
            <a:normAutofit lnSpcReduction="10000"/>
          </a:bodyPr>
          <a:lstStyle/>
          <a:p>
            <a:r>
              <a:rPr lang="en-US" dirty="0"/>
              <a:t>LEGION+</a:t>
            </a:r>
          </a:p>
        </p:txBody>
      </p:sp>
      <p:grpSp>
        <p:nvGrpSpPr>
          <p:cNvPr id="5" name="Group 4">
            <a:extLst>
              <a:ext uri="{FF2B5EF4-FFF2-40B4-BE49-F238E27FC236}">
                <a16:creationId xmlns:a16="http://schemas.microsoft.com/office/drawing/2014/main" id="{9706279E-D611-825D-A88D-8D71938EBE18}"/>
              </a:ext>
            </a:extLst>
          </p:cNvPr>
          <p:cNvGrpSpPr/>
          <p:nvPr/>
        </p:nvGrpSpPr>
        <p:grpSpPr>
          <a:xfrm>
            <a:off x="962284" y="1491343"/>
            <a:ext cx="4289124" cy="7123717"/>
            <a:chOff x="962284" y="1491343"/>
            <a:chExt cx="4289124" cy="7123717"/>
          </a:xfrm>
        </p:grpSpPr>
        <p:pic>
          <p:nvPicPr>
            <p:cNvPr id="2" name="Picture 1" descr="A blue and white rectangular object with white text&#10;&#10;Description automatically generated">
              <a:extLst>
                <a:ext uri="{FF2B5EF4-FFF2-40B4-BE49-F238E27FC236}">
                  <a16:creationId xmlns:a16="http://schemas.microsoft.com/office/drawing/2014/main" id="{62DBA93A-1704-E39D-6CA5-0EB2CAFF3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84" y="1491343"/>
              <a:ext cx="4007091" cy="7123717"/>
            </a:xfrm>
            <a:prstGeom prst="rect">
              <a:avLst/>
            </a:prstGeom>
          </p:spPr>
        </p:pic>
        <p:sp>
          <p:nvSpPr>
            <p:cNvPr id="4" name="TextBox 3">
              <a:extLst>
                <a:ext uri="{FF2B5EF4-FFF2-40B4-BE49-F238E27FC236}">
                  <a16:creationId xmlns:a16="http://schemas.microsoft.com/office/drawing/2014/main" id="{B598F59D-CD1A-13F1-C247-7AB9A7CAF217}"/>
                </a:ext>
              </a:extLst>
            </p:cNvPr>
            <p:cNvSpPr txBox="1"/>
            <p:nvPr/>
          </p:nvSpPr>
          <p:spPr>
            <a:xfrm>
              <a:off x="962284" y="2180546"/>
              <a:ext cx="4289124" cy="461665"/>
            </a:xfrm>
            <a:prstGeom prst="rect">
              <a:avLst/>
            </a:prstGeom>
            <a:solidFill>
              <a:schemeClr val="bg1"/>
            </a:solidFill>
          </p:spPr>
          <p:txBody>
            <a:bodyPr wrap="square" rtlCol="0">
              <a:spAutoFit/>
            </a:bodyPr>
            <a:lstStyle/>
            <a:p>
              <a:pPr algn="l"/>
              <a:r>
                <a:rPr lang="en-US" sz="2400" dirty="0">
                  <a:solidFill>
                    <a:schemeClr val="tx2"/>
                  </a:solidFill>
                </a:rPr>
                <a:t>Welcome, John Jackson</a:t>
              </a:r>
            </a:p>
          </p:txBody>
        </p:sp>
      </p:grpSp>
      <p:sp>
        <p:nvSpPr>
          <p:cNvPr id="6" name="TextBox 5">
            <a:extLst>
              <a:ext uri="{FF2B5EF4-FFF2-40B4-BE49-F238E27FC236}">
                <a16:creationId xmlns:a16="http://schemas.microsoft.com/office/drawing/2014/main" id="{6A97F938-EE54-B3F2-DB8C-F04D15EC611F}"/>
              </a:ext>
            </a:extLst>
          </p:cNvPr>
          <p:cNvSpPr txBox="1"/>
          <p:nvPr/>
        </p:nvSpPr>
        <p:spPr>
          <a:xfrm>
            <a:off x="1262742" y="6805494"/>
            <a:ext cx="1589315" cy="338554"/>
          </a:xfrm>
          <a:prstGeom prst="rect">
            <a:avLst/>
          </a:prstGeom>
          <a:solidFill>
            <a:schemeClr val="bg1"/>
          </a:solidFill>
        </p:spPr>
        <p:txBody>
          <a:bodyPr wrap="square" rtlCol="0">
            <a:spAutoFit/>
          </a:bodyPr>
          <a:lstStyle/>
          <a:p>
            <a:pPr algn="l"/>
            <a:r>
              <a:rPr lang="en-US" dirty="0">
                <a:solidFill>
                  <a:schemeClr val="tx2"/>
                </a:solidFill>
              </a:rPr>
              <a:t>3/11/2025</a:t>
            </a:r>
          </a:p>
        </p:txBody>
      </p:sp>
      <p:grpSp>
        <p:nvGrpSpPr>
          <p:cNvPr id="7" name="Group 6">
            <a:extLst>
              <a:ext uri="{FF2B5EF4-FFF2-40B4-BE49-F238E27FC236}">
                <a16:creationId xmlns:a16="http://schemas.microsoft.com/office/drawing/2014/main" id="{821D0A05-4725-8C03-F0A2-0EDFC493CC25}"/>
              </a:ext>
            </a:extLst>
          </p:cNvPr>
          <p:cNvGrpSpPr/>
          <p:nvPr/>
        </p:nvGrpSpPr>
        <p:grpSpPr>
          <a:xfrm>
            <a:off x="8513777" y="287157"/>
            <a:ext cx="5013884" cy="8918028"/>
            <a:chOff x="11235206" y="417786"/>
            <a:chExt cx="5013884" cy="8918028"/>
          </a:xfrm>
        </p:grpSpPr>
        <p:pic>
          <p:nvPicPr>
            <p:cNvPr id="8" name="Picture 7" descr="A screenshot of a application&#10;&#10;AI-generated content may be incorrect.">
              <a:extLst>
                <a:ext uri="{FF2B5EF4-FFF2-40B4-BE49-F238E27FC236}">
                  <a16:creationId xmlns:a16="http://schemas.microsoft.com/office/drawing/2014/main" id="{2655F634-57C0-E806-5F65-04D5AE6BD6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5206" y="417786"/>
              <a:ext cx="5013884" cy="8918028"/>
            </a:xfrm>
            <a:prstGeom prst="rect">
              <a:avLst/>
            </a:prstGeom>
          </p:spPr>
        </p:pic>
        <p:sp>
          <p:nvSpPr>
            <p:cNvPr id="9" name="Rectangle 8">
              <a:extLst>
                <a:ext uri="{FF2B5EF4-FFF2-40B4-BE49-F238E27FC236}">
                  <a16:creationId xmlns:a16="http://schemas.microsoft.com/office/drawing/2014/main" id="{0C4CB3ED-6E3A-DF53-206E-E64759E4FAFE}"/>
                </a:ext>
              </a:extLst>
            </p:cNvPr>
            <p:cNvSpPr/>
            <p:nvPr/>
          </p:nvSpPr>
          <p:spPr>
            <a:xfrm>
              <a:off x="11599186" y="4876799"/>
              <a:ext cx="4243354" cy="1081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62142EFE-D940-CF49-AF5B-D66925C098BF}"/>
              </a:ext>
            </a:extLst>
          </p:cNvPr>
          <p:cNvPicPr>
            <a:picLocks noChangeAspect="1"/>
          </p:cNvPicPr>
          <p:nvPr/>
        </p:nvPicPr>
        <p:blipFill>
          <a:blip r:embed="rId5"/>
          <a:stretch>
            <a:fillRect/>
          </a:stretch>
        </p:blipFill>
        <p:spPr>
          <a:xfrm>
            <a:off x="8167588" y="2478708"/>
            <a:ext cx="5663692" cy="3349294"/>
          </a:xfrm>
          <a:prstGeom prst="rect">
            <a:avLst/>
          </a:prstGeom>
          <a:ln w="57150">
            <a:solidFill>
              <a:schemeClr val="accent1"/>
            </a:solidFill>
          </a:ln>
          <a:effectLst>
            <a:glow rad="63500">
              <a:schemeClr val="accent1">
                <a:satMod val="175000"/>
                <a:alpha val="40000"/>
              </a:schemeClr>
            </a:glow>
          </a:effectLst>
        </p:spPr>
      </p:pic>
    </p:spTree>
    <p:extLst>
      <p:ext uri="{BB962C8B-B14F-4D97-AF65-F5344CB8AC3E}">
        <p14:creationId xmlns:p14="http://schemas.microsoft.com/office/powerpoint/2010/main" val="135603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370DD-80A6-BA33-7139-B1BD2C6677E9}"/>
              </a:ext>
            </a:extLst>
          </p:cNvPr>
          <p:cNvSpPr txBox="1"/>
          <p:nvPr/>
        </p:nvSpPr>
        <p:spPr>
          <a:xfrm>
            <a:off x="1971674" y="145763"/>
            <a:ext cx="12982575" cy="2862322"/>
          </a:xfrm>
          <a:prstGeom prst="rect">
            <a:avLst/>
          </a:prstGeom>
          <a:noFill/>
        </p:spPr>
        <p:txBody>
          <a:bodyPr wrap="square">
            <a:spAutoFit/>
          </a:bodyPr>
          <a:lstStyle/>
          <a:p>
            <a:r>
              <a:rPr lang="en-US" sz="6000" dirty="0">
                <a:solidFill>
                  <a:srgbClr val="0070C0"/>
                </a:solidFill>
              </a:rPr>
              <a:t>Contact your department or national Customer Support to assist with any questions or help with online renew.</a:t>
            </a:r>
          </a:p>
        </p:txBody>
      </p:sp>
      <p:sp>
        <p:nvSpPr>
          <p:cNvPr id="7" name="TextBox 6">
            <a:extLst>
              <a:ext uri="{FF2B5EF4-FFF2-40B4-BE49-F238E27FC236}">
                <a16:creationId xmlns:a16="http://schemas.microsoft.com/office/drawing/2014/main" id="{3B9AF616-EA4B-7AB9-5135-A59BDCECD930}"/>
              </a:ext>
            </a:extLst>
          </p:cNvPr>
          <p:cNvSpPr txBox="1"/>
          <p:nvPr/>
        </p:nvSpPr>
        <p:spPr>
          <a:xfrm>
            <a:off x="876300" y="3813483"/>
            <a:ext cx="15792450" cy="2308324"/>
          </a:xfrm>
          <a:prstGeom prst="rect">
            <a:avLst/>
          </a:prstGeom>
          <a:noFill/>
        </p:spPr>
        <p:txBody>
          <a:bodyPr wrap="square">
            <a:spAutoFit/>
          </a:bodyPr>
          <a:lstStyle/>
          <a:p>
            <a:pPr algn="ctr"/>
            <a:r>
              <a:rPr lang="en-US" sz="7200" dirty="0">
                <a:solidFill>
                  <a:srgbClr val="FF0000"/>
                </a:solidFill>
              </a:rPr>
              <a:t>800-433-3318</a:t>
            </a:r>
          </a:p>
          <a:p>
            <a:pPr algn="ctr"/>
            <a:r>
              <a:rPr lang="en-US" sz="7200" dirty="0">
                <a:solidFill>
                  <a:srgbClr val="FF0000"/>
                </a:solidFill>
              </a:rPr>
              <a:t>cs@legion.org</a:t>
            </a:r>
          </a:p>
        </p:txBody>
      </p:sp>
    </p:spTree>
    <p:extLst>
      <p:ext uri="{BB962C8B-B14F-4D97-AF65-F5344CB8AC3E}">
        <p14:creationId xmlns:p14="http://schemas.microsoft.com/office/powerpoint/2010/main" val="11092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LEGION.ORG</a:t>
            </a:r>
          </a:p>
        </p:txBody>
      </p:sp>
      <p:pic>
        <p:nvPicPr>
          <p:cNvPr id="4" name="Picture 3">
            <a:extLst>
              <a:ext uri="{FF2B5EF4-FFF2-40B4-BE49-F238E27FC236}">
                <a16:creationId xmlns:a16="http://schemas.microsoft.com/office/drawing/2014/main" id="{229714CB-5B65-708D-5B23-6194D69B4DD3}"/>
              </a:ext>
            </a:extLst>
          </p:cNvPr>
          <p:cNvPicPr>
            <a:picLocks noChangeAspect="1"/>
          </p:cNvPicPr>
          <p:nvPr/>
        </p:nvPicPr>
        <p:blipFill>
          <a:blip r:embed="rId3"/>
          <a:stretch>
            <a:fillRect/>
          </a:stretch>
        </p:blipFill>
        <p:spPr>
          <a:xfrm>
            <a:off x="153452" y="1397277"/>
            <a:ext cx="17033358" cy="8356323"/>
          </a:xfrm>
          <a:prstGeom prst="rect">
            <a:avLst/>
          </a:prstGeom>
        </p:spPr>
      </p:pic>
      <p:pic>
        <p:nvPicPr>
          <p:cNvPr id="9" name="Picture 8">
            <a:extLst>
              <a:ext uri="{FF2B5EF4-FFF2-40B4-BE49-F238E27FC236}">
                <a16:creationId xmlns:a16="http://schemas.microsoft.com/office/drawing/2014/main" id="{D9873BB4-B92F-64E9-E332-0EE6BFE64D43}"/>
              </a:ext>
            </a:extLst>
          </p:cNvPr>
          <p:cNvPicPr>
            <a:picLocks noChangeAspect="1"/>
          </p:cNvPicPr>
          <p:nvPr/>
        </p:nvPicPr>
        <p:blipFill>
          <a:blip r:embed="rId4"/>
          <a:stretch>
            <a:fillRect/>
          </a:stretch>
        </p:blipFill>
        <p:spPr>
          <a:xfrm>
            <a:off x="11119891" y="2503148"/>
            <a:ext cx="4546830" cy="1320049"/>
          </a:xfrm>
          <a:prstGeom prst="rect">
            <a:avLst/>
          </a:prstGeom>
          <a:ln w="57150">
            <a:solidFill>
              <a:srgbClr val="FFC000"/>
            </a:solidFill>
          </a:ln>
        </p:spPr>
      </p:pic>
    </p:spTree>
    <p:extLst>
      <p:ext uri="{BB962C8B-B14F-4D97-AF65-F5344CB8AC3E}">
        <p14:creationId xmlns:p14="http://schemas.microsoft.com/office/powerpoint/2010/main" val="33148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LEGION.ORG/RENEW</a:t>
            </a:r>
          </a:p>
        </p:txBody>
      </p:sp>
      <p:pic>
        <p:nvPicPr>
          <p:cNvPr id="8" name="Picture 7">
            <a:extLst>
              <a:ext uri="{FF2B5EF4-FFF2-40B4-BE49-F238E27FC236}">
                <a16:creationId xmlns:a16="http://schemas.microsoft.com/office/drawing/2014/main" id="{027F9A3C-158D-E38F-DFF3-DFBD956421D5}"/>
              </a:ext>
            </a:extLst>
          </p:cNvPr>
          <p:cNvPicPr>
            <a:picLocks noChangeAspect="1"/>
          </p:cNvPicPr>
          <p:nvPr/>
        </p:nvPicPr>
        <p:blipFill>
          <a:blip r:embed="rId3"/>
          <a:stretch>
            <a:fillRect/>
          </a:stretch>
        </p:blipFill>
        <p:spPr>
          <a:xfrm>
            <a:off x="-2058" y="43732"/>
            <a:ext cx="17342321" cy="8321040"/>
          </a:xfrm>
          <a:prstGeom prst="rect">
            <a:avLst/>
          </a:prstGeom>
        </p:spPr>
      </p:pic>
      <p:pic>
        <p:nvPicPr>
          <p:cNvPr id="11" name="Picture 10">
            <a:extLst>
              <a:ext uri="{FF2B5EF4-FFF2-40B4-BE49-F238E27FC236}">
                <a16:creationId xmlns:a16="http://schemas.microsoft.com/office/drawing/2014/main" id="{81BD96C1-E1EB-0916-C2AB-D826F44F48CA}"/>
              </a:ext>
            </a:extLst>
          </p:cNvPr>
          <p:cNvPicPr>
            <a:picLocks noChangeAspect="1"/>
          </p:cNvPicPr>
          <p:nvPr/>
        </p:nvPicPr>
        <p:blipFill>
          <a:blip r:embed="rId4"/>
          <a:stretch>
            <a:fillRect/>
          </a:stretch>
        </p:blipFill>
        <p:spPr>
          <a:xfrm>
            <a:off x="2966335" y="2217379"/>
            <a:ext cx="12462859" cy="2232701"/>
          </a:xfrm>
          <a:prstGeom prst="rect">
            <a:avLst/>
          </a:prstGeom>
          <a:ln w="57150">
            <a:solidFill>
              <a:srgbClr val="FFC000"/>
            </a:solidFill>
          </a:ln>
        </p:spPr>
      </p:pic>
    </p:spTree>
    <p:extLst>
      <p:ext uri="{BB962C8B-B14F-4D97-AF65-F5344CB8AC3E}">
        <p14:creationId xmlns:p14="http://schemas.microsoft.com/office/powerpoint/2010/main" val="38384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endParaRPr lang="en-US" dirty="0"/>
          </a:p>
        </p:txBody>
      </p:sp>
      <p:sp>
        <p:nvSpPr>
          <p:cNvPr id="12" name="Rectangle 11">
            <a:extLst>
              <a:ext uri="{FF2B5EF4-FFF2-40B4-BE49-F238E27FC236}">
                <a16:creationId xmlns:a16="http://schemas.microsoft.com/office/drawing/2014/main" id="{05CCFEAA-2BDF-3483-4015-4BD300641914}"/>
              </a:ext>
            </a:extLst>
          </p:cNvPr>
          <p:cNvSpPr/>
          <p:nvPr/>
        </p:nvSpPr>
        <p:spPr>
          <a:xfrm>
            <a:off x="-243840" y="0"/>
            <a:ext cx="8077200" cy="14902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4EDE4B4-6E82-6F8E-C373-52FC61D4EB9B}"/>
              </a:ext>
            </a:extLst>
          </p:cNvPr>
          <p:cNvPicPr>
            <a:picLocks noChangeAspect="1"/>
          </p:cNvPicPr>
          <p:nvPr/>
        </p:nvPicPr>
        <p:blipFill>
          <a:blip r:embed="rId3"/>
          <a:stretch>
            <a:fillRect/>
          </a:stretch>
        </p:blipFill>
        <p:spPr>
          <a:xfrm>
            <a:off x="822960" y="228600"/>
            <a:ext cx="13517880" cy="7527857"/>
          </a:xfrm>
          <a:prstGeom prst="rect">
            <a:avLst/>
          </a:prstGeom>
        </p:spPr>
      </p:pic>
      <p:sp>
        <p:nvSpPr>
          <p:cNvPr id="11" name="Rectangle: Rounded Corners 10">
            <a:extLst>
              <a:ext uri="{FF2B5EF4-FFF2-40B4-BE49-F238E27FC236}">
                <a16:creationId xmlns:a16="http://schemas.microsoft.com/office/drawing/2014/main" id="{9F10A6F9-F434-6613-5563-8432E59239E8}"/>
              </a:ext>
            </a:extLst>
          </p:cNvPr>
          <p:cNvSpPr/>
          <p:nvPr/>
        </p:nvSpPr>
        <p:spPr>
          <a:xfrm>
            <a:off x="822960" y="2427975"/>
            <a:ext cx="6761748" cy="959417"/>
          </a:xfrm>
          <a:prstGeom prst="round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C7D9B10-3F35-B59D-3D6F-B1337DF9BC96}"/>
              </a:ext>
            </a:extLst>
          </p:cNvPr>
          <p:cNvSpPr/>
          <p:nvPr/>
        </p:nvSpPr>
        <p:spPr>
          <a:xfrm>
            <a:off x="822960" y="4709311"/>
            <a:ext cx="6761748" cy="14902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Down 1">
            <a:extLst>
              <a:ext uri="{FF2B5EF4-FFF2-40B4-BE49-F238E27FC236}">
                <a16:creationId xmlns:a16="http://schemas.microsoft.com/office/drawing/2014/main" id="{F3132A32-24F1-53FD-6E29-38044F822F56}"/>
              </a:ext>
            </a:extLst>
          </p:cNvPr>
          <p:cNvSpPr/>
          <p:nvPr/>
        </p:nvSpPr>
        <p:spPr>
          <a:xfrm>
            <a:off x="11052313" y="2941983"/>
            <a:ext cx="646043" cy="8150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35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AUTO RENEW</a:t>
            </a:r>
          </a:p>
        </p:txBody>
      </p:sp>
      <p:pic>
        <p:nvPicPr>
          <p:cNvPr id="8" name="Picture 7">
            <a:extLst>
              <a:ext uri="{FF2B5EF4-FFF2-40B4-BE49-F238E27FC236}">
                <a16:creationId xmlns:a16="http://schemas.microsoft.com/office/drawing/2014/main" id="{1A0C0E22-AE4C-6702-B61D-0AE374416C5F}"/>
              </a:ext>
            </a:extLst>
          </p:cNvPr>
          <p:cNvPicPr>
            <a:picLocks noChangeAspect="1"/>
          </p:cNvPicPr>
          <p:nvPr/>
        </p:nvPicPr>
        <p:blipFill>
          <a:blip r:embed="rId3"/>
          <a:stretch>
            <a:fillRect/>
          </a:stretch>
        </p:blipFill>
        <p:spPr>
          <a:xfrm>
            <a:off x="0" y="1127760"/>
            <a:ext cx="17407198" cy="8610600"/>
          </a:xfrm>
          <a:prstGeom prst="rect">
            <a:avLst/>
          </a:prstGeom>
        </p:spPr>
      </p:pic>
    </p:spTree>
    <p:extLst>
      <p:ext uri="{BB962C8B-B14F-4D97-AF65-F5344CB8AC3E}">
        <p14:creationId xmlns:p14="http://schemas.microsoft.com/office/powerpoint/2010/main" val="29360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12F25-17BB-93A2-3F25-4458BC73420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FBD8708-D806-2A59-479A-8DF86EB054D7}"/>
              </a:ext>
            </a:extLst>
          </p:cNvPr>
          <p:cNvSpPr>
            <a:spLocks noGrp="1"/>
          </p:cNvSpPr>
          <p:nvPr>
            <p:ph type="body" sz="quarter" idx="10"/>
          </p:nvPr>
        </p:nvSpPr>
        <p:spPr/>
        <p:txBody>
          <a:bodyPr>
            <a:normAutofit lnSpcReduction="10000"/>
          </a:bodyPr>
          <a:lstStyle/>
          <a:p>
            <a:r>
              <a:rPr lang="en-US" dirty="0"/>
              <a:t>RENEWAL NOTICE</a:t>
            </a:r>
          </a:p>
        </p:txBody>
      </p:sp>
      <p:grpSp>
        <p:nvGrpSpPr>
          <p:cNvPr id="8" name="Group 7">
            <a:extLst>
              <a:ext uri="{FF2B5EF4-FFF2-40B4-BE49-F238E27FC236}">
                <a16:creationId xmlns:a16="http://schemas.microsoft.com/office/drawing/2014/main" id="{84E16EBF-4C12-DBB0-D0C7-6178CA0E8C33}"/>
              </a:ext>
            </a:extLst>
          </p:cNvPr>
          <p:cNvGrpSpPr/>
          <p:nvPr/>
        </p:nvGrpSpPr>
        <p:grpSpPr>
          <a:xfrm>
            <a:off x="4638675" y="-646838"/>
            <a:ext cx="12220575" cy="10006186"/>
            <a:chOff x="854292" y="-534731"/>
            <a:chExt cx="7359862" cy="5553799"/>
          </a:xfrm>
        </p:grpSpPr>
        <p:pic>
          <p:nvPicPr>
            <p:cNvPr id="4" name="Picture 3">
              <a:extLst>
                <a:ext uri="{FF2B5EF4-FFF2-40B4-BE49-F238E27FC236}">
                  <a16:creationId xmlns:a16="http://schemas.microsoft.com/office/drawing/2014/main" id="{C85DFF99-BEFC-FD6F-4327-9BA74FA80106}"/>
                </a:ext>
              </a:extLst>
            </p:cNvPr>
            <p:cNvPicPr>
              <a:picLocks noChangeAspect="1"/>
            </p:cNvPicPr>
            <p:nvPr/>
          </p:nvPicPr>
          <p:blipFill>
            <a:blip r:embed="rId3"/>
            <a:stretch>
              <a:fillRect/>
            </a:stretch>
          </p:blipFill>
          <p:spPr>
            <a:xfrm>
              <a:off x="854292" y="-534731"/>
              <a:ext cx="7359862" cy="5553799"/>
            </a:xfrm>
            <a:prstGeom prst="rect">
              <a:avLst/>
            </a:prstGeom>
          </p:spPr>
        </p:pic>
        <p:grpSp>
          <p:nvGrpSpPr>
            <p:cNvPr id="7" name="Group 6">
              <a:extLst>
                <a:ext uri="{FF2B5EF4-FFF2-40B4-BE49-F238E27FC236}">
                  <a16:creationId xmlns:a16="http://schemas.microsoft.com/office/drawing/2014/main" id="{E6D34E2D-6E5F-3A0B-BE73-37275729E9E3}"/>
                </a:ext>
              </a:extLst>
            </p:cNvPr>
            <p:cNvGrpSpPr/>
            <p:nvPr/>
          </p:nvGrpSpPr>
          <p:grpSpPr>
            <a:xfrm>
              <a:off x="4676314" y="2385022"/>
              <a:ext cx="3262964" cy="215444"/>
              <a:chOff x="4687498" y="3026960"/>
              <a:chExt cx="3262964" cy="215444"/>
            </a:xfrm>
          </p:grpSpPr>
          <p:sp>
            <p:nvSpPr>
              <p:cNvPr id="5" name="Rectangle 4">
                <a:extLst>
                  <a:ext uri="{FF2B5EF4-FFF2-40B4-BE49-F238E27FC236}">
                    <a16:creationId xmlns:a16="http://schemas.microsoft.com/office/drawing/2014/main" id="{3D3389A1-0004-4C39-1E29-4988C28C799B}"/>
                  </a:ext>
                </a:extLst>
              </p:cNvPr>
              <p:cNvSpPr/>
              <p:nvPr/>
            </p:nvSpPr>
            <p:spPr>
              <a:xfrm>
                <a:off x="4687498" y="3026960"/>
                <a:ext cx="3080089" cy="215444"/>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C1254E-79F0-97DD-7252-09AE2BC194C6}"/>
                  </a:ext>
                </a:extLst>
              </p:cNvPr>
              <p:cNvSpPr txBox="1"/>
              <p:nvPr/>
            </p:nvSpPr>
            <p:spPr>
              <a:xfrm>
                <a:off x="4687498" y="3026960"/>
                <a:ext cx="3262964" cy="215444"/>
              </a:xfrm>
              <a:prstGeom prst="rect">
                <a:avLst/>
              </a:prstGeom>
              <a:noFill/>
            </p:spPr>
            <p:txBody>
              <a:bodyPr wrap="square" rtlCol="0">
                <a:spAutoFit/>
              </a:bodyPr>
              <a:lstStyle/>
              <a:p>
                <a:r>
                  <a:rPr lang="en-US" sz="800" dirty="0">
                    <a:solidFill>
                      <a:schemeClr val="bg1">
                        <a:lumMod val="65000"/>
                      </a:schemeClr>
                    </a:solidFill>
                  </a:rPr>
                  <a:t>PrimaryEmail@address.com</a:t>
                </a:r>
              </a:p>
            </p:txBody>
          </p:sp>
        </p:grpSp>
      </p:grpSp>
      <p:sp>
        <p:nvSpPr>
          <p:cNvPr id="6" name="Arrow: Left 5">
            <a:extLst>
              <a:ext uri="{FF2B5EF4-FFF2-40B4-BE49-F238E27FC236}">
                <a16:creationId xmlns:a16="http://schemas.microsoft.com/office/drawing/2014/main" id="{323625B9-2419-3C59-8194-C0DA38090122}"/>
              </a:ext>
            </a:extLst>
          </p:cNvPr>
          <p:cNvSpPr/>
          <p:nvPr/>
        </p:nvSpPr>
        <p:spPr>
          <a:xfrm rot="10800000">
            <a:off x="10204916" y="8845225"/>
            <a:ext cx="536263" cy="474367"/>
          </a:xfrm>
          <a:prstGeom prst="lef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36983232-532E-A4E1-4829-AAF5BD20CF18}"/>
              </a:ext>
            </a:extLst>
          </p:cNvPr>
          <p:cNvSpPr txBox="1"/>
          <p:nvPr/>
        </p:nvSpPr>
        <p:spPr>
          <a:xfrm>
            <a:off x="252414" y="1371600"/>
            <a:ext cx="3444944" cy="1815882"/>
          </a:xfrm>
          <a:prstGeom prst="rect">
            <a:avLst/>
          </a:prstGeom>
          <a:noFill/>
        </p:spPr>
        <p:txBody>
          <a:bodyPr wrap="square" rtlCol="0">
            <a:spAutoFit/>
          </a:bodyPr>
          <a:lstStyle/>
          <a:p>
            <a:pPr algn="l"/>
            <a:r>
              <a:rPr lang="en-US" sz="2800" dirty="0"/>
              <a:t>Update contact and demographic information and save.</a:t>
            </a:r>
          </a:p>
        </p:txBody>
      </p:sp>
    </p:spTree>
    <p:extLst>
      <p:ext uri="{BB962C8B-B14F-4D97-AF65-F5344CB8AC3E}">
        <p14:creationId xmlns:p14="http://schemas.microsoft.com/office/powerpoint/2010/main" val="309852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3BBA2-7016-F6AE-1ACB-38BDC0E8789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97219F7-CD0C-9711-B22B-40AD72BDD655}"/>
              </a:ext>
            </a:extLst>
          </p:cNvPr>
          <p:cNvSpPr/>
          <p:nvPr/>
        </p:nvSpPr>
        <p:spPr>
          <a:xfrm>
            <a:off x="-152400" y="182880"/>
            <a:ext cx="8534400" cy="1417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B2FC75-C368-9D34-01BD-9F69D1830639}"/>
              </a:ext>
            </a:extLst>
          </p:cNvPr>
          <p:cNvPicPr>
            <a:picLocks noChangeAspect="1"/>
          </p:cNvPicPr>
          <p:nvPr/>
        </p:nvPicPr>
        <p:blipFill>
          <a:blip r:embed="rId3"/>
          <a:stretch>
            <a:fillRect/>
          </a:stretch>
        </p:blipFill>
        <p:spPr>
          <a:xfrm>
            <a:off x="1752600" y="182880"/>
            <a:ext cx="14171588" cy="7468318"/>
          </a:xfrm>
          <a:prstGeom prst="rect">
            <a:avLst/>
          </a:prstGeom>
        </p:spPr>
      </p:pic>
      <p:sp>
        <p:nvSpPr>
          <p:cNvPr id="5" name="TextBox 4">
            <a:extLst>
              <a:ext uri="{FF2B5EF4-FFF2-40B4-BE49-F238E27FC236}">
                <a16:creationId xmlns:a16="http://schemas.microsoft.com/office/drawing/2014/main" id="{98AB3AB0-8A16-680E-3F52-0D0EB61AFCB2}"/>
              </a:ext>
            </a:extLst>
          </p:cNvPr>
          <p:cNvSpPr txBox="1"/>
          <p:nvPr/>
        </p:nvSpPr>
        <p:spPr>
          <a:xfrm>
            <a:off x="7977140" y="1958173"/>
            <a:ext cx="5693140" cy="954107"/>
          </a:xfrm>
          <a:prstGeom prst="rect">
            <a:avLst/>
          </a:prstGeom>
          <a:noFill/>
          <a:ln w="57150">
            <a:solidFill>
              <a:srgbClr val="FF0000"/>
            </a:solidFill>
          </a:ln>
        </p:spPr>
        <p:txBody>
          <a:bodyPr wrap="square" rtlCol="0">
            <a:spAutoFit/>
          </a:bodyPr>
          <a:lstStyle/>
          <a:p>
            <a:r>
              <a:rPr lang="en-US" sz="2800" dirty="0"/>
              <a:t>SAL Members – 1 year term is the only option for renewal.</a:t>
            </a:r>
          </a:p>
        </p:txBody>
      </p:sp>
      <p:sp>
        <p:nvSpPr>
          <p:cNvPr id="2" name="Rectangle: Rounded Corners 1">
            <a:extLst>
              <a:ext uri="{FF2B5EF4-FFF2-40B4-BE49-F238E27FC236}">
                <a16:creationId xmlns:a16="http://schemas.microsoft.com/office/drawing/2014/main" id="{6BCAF8F6-ED64-45FF-F1E6-D25F966D7C60}"/>
              </a:ext>
            </a:extLst>
          </p:cNvPr>
          <p:cNvSpPr/>
          <p:nvPr/>
        </p:nvSpPr>
        <p:spPr>
          <a:xfrm>
            <a:off x="3788229" y="2231571"/>
            <a:ext cx="2537926" cy="30635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62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8456B-D566-7059-0F83-A535227BA76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FD9138C-5B25-5956-8B9A-F38B0AF39581}"/>
              </a:ext>
            </a:extLst>
          </p:cNvPr>
          <p:cNvSpPr/>
          <p:nvPr/>
        </p:nvSpPr>
        <p:spPr>
          <a:xfrm>
            <a:off x="-152400" y="182880"/>
            <a:ext cx="8534400" cy="1417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4C6F21-F0E4-F4B0-6747-C829FF409108}"/>
              </a:ext>
            </a:extLst>
          </p:cNvPr>
          <p:cNvPicPr>
            <a:picLocks noChangeAspect="1"/>
          </p:cNvPicPr>
          <p:nvPr/>
        </p:nvPicPr>
        <p:blipFill>
          <a:blip r:embed="rId3"/>
          <a:stretch>
            <a:fillRect/>
          </a:stretch>
        </p:blipFill>
        <p:spPr>
          <a:xfrm>
            <a:off x="1752600" y="2603334"/>
            <a:ext cx="14171588" cy="7468318"/>
          </a:xfrm>
          <a:prstGeom prst="rect">
            <a:avLst/>
          </a:prstGeom>
        </p:spPr>
      </p:pic>
      <p:grpSp>
        <p:nvGrpSpPr>
          <p:cNvPr id="13" name="Group 12">
            <a:extLst>
              <a:ext uri="{FF2B5EF4-FFF2-40B4-BE49-F238E27FC236}">
                <a16:creationId xmlns:a16="http://schemas.microsoft.com/office/drawing/2014/main" id="{352929CA-9B09-5747-E869-621E631DFB0D}"/>
              </a:ext>
            </a:extLst>
          </p:cNvPr>
          <p:cNvGrpSpPr/>
          <p:nvPr/>
        </p:nvGrpSpPr>
        <p:grpSpPr>
          <a:xfrm>
            <a:off x="917868" y="331714"/>
            <a:ext cx="14928261" cy="6497376"/>
            <a:chOff x="917868" y="-224879"/>
            <a:chExt cx="14928261" cy="6497376"/>
          </a:xfrm>
        </p:grpSpPr>
        <p:pic>
          <p:nvPicPr>
            <p:cNvPr id="7" name="Picture 6">
              <a:extLst>
                <a:ext uri="{FF2B5EF4-FFF2-40B4-BE49-F238E27FC236}">
                  <a16:creationId xmlns:a16="http://schemas.microsoft.com/office/drawing/2014/main" id="{16EF0AE9-C40D-F309-8E9D-65270F6B524D}"/>
                </a:ext>
              </a:extLst>
            </p:cNvPr>
            <p:cNvPicPr>
              <a:picLocks noChangeAspect="1"/>
            </p:cNvPicPr>
            <p:nvPr/>
          </p:nvPicPr>
          <p:blipFill>
            <a:blip r:embed="rId4"/>
            <a:stretch>
              <a:fillRect/>
            </a:stretch>
          </p:blipFill>
          <p:spPr>
            <a:xfrm>
              <a:off x="917868" y="-224879"/>
              <a:ext cx="14928261" cy="6497376"/>
            </a:xfrm>
            <a:prstGeom prst="rect">
              <a:avLst/>
            </a:prstGeom>
            <a:ln w="38100">
              <a:solidFill>
                <a:schemeClr val="accent1"/>
              </a:solidFill>
            </a:ln>
          </p:spPr>
        </p:pic>
        <p:pic>
          <p:nvPicPr>
            <p:cNvPr id="8" name="Picture 7">
              <a:extLst>
                <a:ext uri="{FF2B5EF4-FFF2-40B4-BE49-F238E27FC236}">
                  <a16:creationId xmlns:a16="http://schemas.microsoft.com/office/drawing/2014/main" id="{3D063D56-EEC9-A154-3BAA-CD0510BFC11D}"/>
                </a:ext>
              </a:extLst>
            </p:cNvPr>
            <p:cNvPicPr>
              <a:picLocks noChangeAspect="1"/>
            </p:cNvPicPr>
            <p:nvPr/>
          </p:nvPicPr>
          <p:blipFill>
            <a:blip r:embed="rId5"/>
            <a:stretch>
              <a:fillRect/>
            </a:stretch>
          </p:blipFill>
          <p:spPr>
            <a:xfrm>
              <a:off x="1074716" y="3171699"/>
              <a:ext cx="14284367" cy="1172910"/>
            </a:xfrm>
            <a:prstGeom prst="rect">
              <a:avLst/>
            </a:prstGeom>
          </p:spPr>
        </p:pic>
        <p:pic>
          <p:nvPicPr>
            <p:cNvPr id="10" name="Picture 9">
              <a:extLst>
                <a:ext uri="{FF2B5EF4-FFF2-40B4-BE49-F238E27FC236}">
                  <a16:creationId xmlns:a16="http://schemas.microsoft.com/office/drawing/2014/main" id="{544E11A9-5055-194F-6BC4-A19C436BE7D9}"/>
                </a:ext>
              </a:extLst>
            </p:cNvPr>
            <p:cNvPicPr>
              <a:picLocks noChangeAspect="1"/>
            </p:cNvPicPr>
            <p:nvPr/>
          </p:nvPicPr>
          <p:blipFill>
            <a:blip r:embed="rId6"/>
            <a:stretch>
              <a:fillRect/>
            </a:stretch>
          </p:blipFill>
          <p:spPr>
            <a:xfrm>
              <a:off x="3172241" y="4851891"/>
              <a:ext cx="2365785" cy="213857"/>
            </a:xfrm>
            <a:prstGeom prst="rect">
              <a:avLst/>
            </a:prstGeom>
          </p:spPr>
        </p:pic>
        <p:pic>
          <p:nvPicPr>
            <p:cNvPr id="12" name="Picture 11">
              <a:extLst>
                <a:ext uri="{FF2B5EF4-FFF2-40B4-BE49-F238E27FC236}">
                  <a16:creationId xmlns:a16="http://schemas.microsoft.com/office/drawing/2014/main" id="{38EE2419-8210-83F1-BC79-6D4BD489BB82}"/>
                </a:ext>
              </a:extLst>
            </p:cNvPr>
            <p:cNvPicPr>
              <a:picLocks noChangeAspect="1"/>
            </p:cNvPicPr>
            <p:nvPr/>
          </p:nvPicPr>
          <p:blipFill>
            <a:blip r:embed="rId7"/>
            <a:stretch>
              <a:fillRect/>
            </a:stretch>
          </p:blipFill>
          <p:spPr>
            <a:xfrm>
              <a:off x="3210341" y="5182926"/>
              <a:ext cx="2445981" cy="213857"/>
            </a:xfrm>
            <a:prstGeom prst="rect">
              <a:avLst/>
            </a:prstGeom>
          </p:spPr>
        </p:pic>
      </p:grpSp>
    </p:spTree>
    <p:extLst>
      <p:ext uri="{BB962C8B-B14F-4D97-AF65-F5344CB8AC3E}">
        <p14:creationId xmlns:p14="http://schemas.microsoft.com/office/powerpoint/2010/main" val="240783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Props1.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2.xml><?xml version="1.0" encoding="utf-8"?>
<ds:datastoreItem xmlns:ds="http://schemas.openxmlformats.org/officeDocument/2006/customXml" ds:itemID="{78913D80-AF4E-4363-B995-B2EFE36B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CFC471-5ACB-4C5D-8C08-A06F19649396}">
  <ds:schemaRefs>
    <ds:schemaRef ds:uri="f2996780-8ee3-477e-ac96-c28f58c3e646"/>
    <ds:schemaRef ds:uri="http://schemas.microsoft.com/office/2006/metadata/properties"/>
    <ds:schemaRef ds:uri="http://www.w3.org/XML/1998/namespace"/>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678c04f6-f183-44c2-9cd0-bee70d2694e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1845</TotalTime>
  <Words>1512</Words>
  <Application>Microsoft Office PowerPoint</Application>
  <PresentationFormat>Custom</PresentationFormat>
  <Paragraphs>105</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Avenir Next</vt:lpstr>
      <vt:lpstr>Avenir Next Demi Bold</vt:lpstr>
      <vt:lpstr>Calibri</vt:lpstr>
      <vt:lpstr>latoregular</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4</cp:revision>
  <cp:lastPrinted>2021-10-04T12:15:22Z</cp:lastPrinted>
  <dcterms:created xsi:type="dcterms:W3CDTF">2024-02-15T16:33:50Z</dcterms:created>
  <dcterms:modified xsi:type="dcterms:W3CDTF">2025-04-04T12:32:49Z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_MarkAsFinal">
    <vt:bool>true</vt:bool>
  </property>
</Properties>
</file>